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diagrams/data2.xml" ContentType="application/vnd.openxmlformats-officedocument.drawingml.diagramData+xml"/>
  <Default Extension="emf" ContentType="image/x-emf"/>
  <Default Extension="rels" ContentType="application/vnd.openxmlformats-package.relationships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notesSlides/notesSlide7.xml" ContentType="application/vnd.openxmlformats-officedocument.presentationml.notesSlide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notesSlides/notesSlide8.xml" ContentType="application/vnd.openxmlformats-officedocument.presentationml.notesSlide+xml"/>
  <Override PartName="/ppt/slides/slide4.xml" ContentType="application/vnd.openxmlformats-officedocument.presentationml.slide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301" r:id="rId3"/>
    <p:sldId id="298" r:id="rId4"/>
    <p:sldId id="280" r:id="rId5"/>
    <p:sldId id="281" r:id="rId6"/>
    <p:sldId id="287" r:id="rId7"/>
    <p:sldId id="283" r:id="rId8"/>
    <p:sldId id="299" r:id="rId9"/>
    <p:sldId id="300" r:id="rId10"/>
    <p:sldId id="29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showPr showNarration="1" useTimings="0">
    <p:present/>
    <p:sldAll/>
    <p:penClr>
      <a:schemeClr val="tx1"/>
    </p:penClr>
  </p:showPr>
  <p:clrMru>
    <a:srgbClr val="D819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77215" autoAdjust="0"/>
  </p:normalViewPr>
  <p:slideViewPr>
    <p:cSldViewPr snapToGrid="0" snapToObjects="1">
      <p:cViewPr varScale="1">
        <p:scale>
          <a:sx n="86" d="100"/>
          <a:sy n="86" d="100"/>
        </p:scale>
        <p:origin x="-1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E712F6-6037-CE41-82AD-2A7C6B8E281D}" type="doc">
      <dgm:prSet loTypeId="urn:microsoft.com/office/officeart/2005/8/layout/cycle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52DA04-11DA-2A4B-90E8-D6CF2C1AD87F}">
      <dgm:prSet phldrT="[Text]"/>
      <dgm:spPr/>
      <dgm:t>
        <a:bodyPr/>
        <a:lstStyle/>
        <a:p>
          <a:r>
            <a:rPr lang="en-US" dirty="0" smtClean="0"/>
            <a:t>Reference Library</a:t>
          </a:r>
          <a:endParaRPr lang="en-US" dirty="0"/>
        </a:p>
      </dgm:t>
    </dgm:pt>
    <dgm:pt modelId="{AFB4786F-7A8F-FE4F-BCEC-C1E663B10627}" type="parTrans" cxnId="{38BCB350-0742-5E45-B427-A90551C1C03D}">
      <dgm:prSet/>
      <dgm:spPr/>
      <dgm:t>
        <a:bodyPr/>
        <a:lstStyle/>
        <a:p>
          <a:endParaRPr lang="en-US"/>
        </a:p>
      </dgm:t>
    </dgm:pt>
    <dgm:pt modelId="{AC5883DD-7B3C-5549-A299-08E23E925D2C}" type="sibTrans" cxnId="{38BCB350-0742-5E45-B427-A90551C1C03D}">
      <dgm:prSet/>
      <dgm:spPr/>
      <dgm:t>
        <a:bodyPr/>
        <a:lstStyle/>
        <a:p>
          <a:endParaRPr lang="en-US" dirty="0"/>
        </a:p>
      </dgm:t>
    </dgm:pt>
    <dgm:pt modelId="{0FD2DA2E-4B6B-8E4F-9003-464746DC8BD5}">
      <dgm:prSet phldrT="[Text]"/>
      <dgm:spPr/>
      <dgm:t>
        <a:bodyPr/>
        <a:lstStyle/>
        <a:p>
          <a:r>
            <a:rPr lang="en-US" dirty="0" smtClean="0"/>
            <a:t>Scientific Calculator</a:t>
          </a:r>
          <a:endParaRPr lang="en-US" dirty="0"/>
        </a:p>
      </dgm:t>
    </dgm:pt>
    <dgm:pt modelId="{6A96EE6F-8158-2E48-8BC5-64F8311622FF}" type="parTrans" cxnId="{CDE4C0E5-1475-3A44-9A56-AF50DF2E82D6}">
      <dgm:prSet/>
      <dgm:spPr/>
      <dgm:t>
        <a:bodyPr/>
        <a:lstStyle/>
        <a:p>
          <a:endParaRPr lang="en-US"/>
        </a:p>
      </dgm:t>
    </dgm:pt>
    <dgm:pt modelId="{E8F6406C-8057-9148-AEE3-179AD98612BC}" type="sibTrans" cxnId="{CDE4C0E5-1475-3A44-9A56-AF50DF2E82D6}">
      <dgm:prSet/>
      <dgm:spPr/>
      <dgm:t>
        <a:bodyPr/>
        <a:lstStyle/>
        <a:p>
          <a:endParaRPr lang="en-US"/>
        </a:p>
      </dgm:t>
    </dgm:pt>
    <dgm:pt modelId="{A57F413E-D255-3E4D-ADEC-3DB82F8A05A1}">
      <dgm:prSet phldrT="[Text]"/>
      <dgm:spPr/>
      <dgm:t>
        <a:bodyPr/>
        <a:lstStyle/>
        <a:p>
          <a:r>
            <a:rPr lang="en-US" dirty="0" smtClean="0"/>
            <a:t>“Show Steps” in Math</a:t>
          </a:r>
          <a:endParaRPr lang="en-US" dirty="0"/>
        </a:p>
      </dgm:t>
    </dgm:pt>
    <dgm:pt modelId="{64F4BE2E-D1F5-BE4B-8626-52E8ECB717A7}" type="parTrans" cxnId="{0CD3AC05-1BC6-4349-9BC5-F8221AAC50AE}">
      <dgm:prSet/>
      <dgm:spPr/>
      <dgm:t>
        <a:bodyPr/>
        <a:lstStyle/>
        <a:p>
          <a:endParaRPr lang="en-US"/>
        </a:p>
      </dgm:t>
    </dgm:pt>
    <dgm:pt modelId="{8A9AA4F2-32D5-7A4F-8B61-27C683289E44}" type="sibTrans" cxnId="{0CD3AC05-1BC6-4349-9BC5-F8221AAC50AE}">
      <dgm:prSet/>
      <dgm:spPr/>
      <dgm:t>
        <a:bodyPr/>
        <a:lstStyle/>
        <a:p>
          <a:endParaRPr lang="en-US"/>
        </a:p>
      </dgm:t>
    </dgm:pt>
    <dgm:pt modelId="{AEB3292C-C771-1D47-BA8C-0054D26EC98E}">
      <dgm:prSet phldrT="[Text]"/>
      <dgm:spPr/>
      <dgm:t>
        <a:bodyPr/>
        <a:lstStyle/>
        <a:p>
          <a:r>
            <a:rPr lang="en-US" dirty="0" smtClean="0"/>
            <a:t>Visual Aids</a:t>
          </a:r>
          <a:endParaRPr lang="en-US" dirty="0"/>
        </a:p>
      </dgm:t>
    </dgm:pt>
    <dgm:pt modelId="{5EE5EB2E-5758-D248-A4FA-0A700A596217}" type="parTrans" cxnId="{16B48F70-2582-9B4F-843E-F43F4C16E154}">
      <dgm:prSet/>
      <dgm:spPr/>
      <dgm:t>
        <a:bodyPr/>
        <a:lstStyle/>
        <a:p>
          <a:endParaRPr lang="en-US"/>
        </a:p>
      </dgm:t>
    </dgm:pt>
    <dgm:pt modelId="{0C7C0535-26C3-2B4C-8B23-1646BCFF53F4}" type="sibTrans" cxnId="{16B48F70-2582-9B4F-843E-F43F4C16E154}">
      <dgm:prSet/>
      <dgm:spPr/>
      <dgm:t>
        <a:bodyPr/>
        <a:lstStyle/>
        <a:p>
          <a:endParaRPr lang="en-US"/>
        </a:p>
      </dgm:t>
    </dgm:pt>
    <dgm:pt modelId="{3052C846-8DFB-3749-B1EE-536B6A907D67}">
      <dgm:prSet phldrT="[Text]"/>
      <dgm:spPr/>
      <dgm:t>
        <a:bodyPr/>
        <a:lstStyle/>
        <a:p>
          <a:r>
            <a:rPr lang="en-US" dirty="0" smtClean="0"/>
            <a:t>Compare,  Combine &amp; Correlate data</a:t>
          </a:r>
          <a:endParaRPr lang="en-US" dirty="0"/>
        </a:p>
      </dgm:t>
    </dgm:pt>
    <dgm:pt modelId="{9C8CB544-91F3-624A-9653-E1AF1A450636}" type="parTrans" cxnId="{55A7BF28-1D48-894F-AA0C-D4278B4B6517}">
      <dgm:prSet/>
      <dgm:spPr/>
      <dgm:t>
        <a:bodyPr/>
        <a:lstStyle/>
        <a:p>
          <a:endParaRPr lang="en-US"/>
        </a:p>
      </dgm:t>
    </dgm:pt>
    <dgm:pt modelId="{2D4CA1D6-AE39-BD4D-92A8-2EF63808376A}" type="sibTrans" cxnId="{55A7BF28-1D48-894F-AA0C-D4278B4B6517}">
      <dgm:prSet/>
      <dgm:spPr/>
      <dgm:t>
        <a:bodyPr/>
        <a:lstStyle/>
        <a:p>
          <a:endParaRPr lang="en-US"/>
        </a:p>
      </dgm:t>
    </dgm:pt>
    <dgm:pt modelId="{1FFBBA93-D7CD-C346-9EF0-D86AEC9B53DF}">
      <dgm:prSet phldrT="[Text]"/>
      <dgm:spPr/>
      <dgm:t>
        <a:bodyPr/>
        <a:lstStyle/>
        <a:p>
          <a:r>
            <a:rPr lang="en-US" dirty="0" smtClean="0"/>
            <a:t>Socratic Learning</a:t>
          </a:r>
          <a:endParaRPr lang="en-US" dirty="0"/>
        </a:p>
      </dgm:t>
    </dgm:pt>
    <dgm:pt modelId="{63BD02EB-8E1E-D348-8AB2-75497769479F}" type="parTrans" cxnId="{582B07F7-710C-184C-A334-5DED399574EE}">
      <dgm:prSet/>
      <dgm:spPr/>
      <dgm:t>
        <a:bodyPr/>
        <a:lstStyle/>
        <a:p>
          <a:endParaRPr lang="en-US"/>
        </a:p>
      </dgm:t>
    </dgm:pt>
    <dgm:pt modelId="{83F8FF40-87B5-B147-A9DF-065B1A3A1BD2}" type="sibTrans" cxnId="{582B07F7-710C-184C-A334-5DED399574EE}">
      <dgm:prSet/>
      <dgm:spPr/>
      <dgm:t>
        <a:bodyPr/>
        <a:lstStyle/>
        <a:p>
          <a:endParaRPr lang="en-US"/>
        </a:p>
      </dgm:t>
    </dgm:pt>
    <dgm:pt modelId="{A889EBD8-F7DA-A54B-A602-E30B64CD8695}">
      <dgm:prSet phldrT="[Text]"/>
      <dgm:spPr/>
      <dgm:t>
        <a:bodyPr/>
        <a:lstStyle/>
        <a:p>
          <a:r>
            <a:rPr lang="en-US" dirty="0" smtClean="0"/>
            <a:t>Real-time data feeds &amp; GEO-IP</a:t>
          </a:r>
          <a:endParaRPr lang="en-US" dirty="0"/>
        </a:p>
      </dgm:t>
    </dgm:pt>
    <dgm:pt modelId="{D4731266-6B06-AA4C-8887-0B10889D96EB}" type="parTrans" cxnId="{50BD6E8B-6C29-EA4F-9EBF-5754173AA5B8}">
      <dgm:prSet/>
      <dgm:spPr/>
      <dgm:t>
        <a:bodyPr/>
        <a:lstStyle/>
        <a:p>
          <a:endParaRPr lang="en-US"/>
        </a:p>
      </dgm:t>
    </dgm:pt>
    <dgm:pt modelId="{F06A0158-8C22-7E49-B3BB-235035C85B09}" type="sibTrans" cxnId="{50BD6E8B-6C29-EA4F-9EBF-5754173AA5B8}">
      <dgm:prSet/>
      <dgm:spPr/>
      <dgm:t>
        <a:bodyPr/>
        <a:lstStyle/>
        <a:p>
          <a:endParaRPr lang="en-US"/>
        </a:p>
      </dgm:t>
    </dgm:pt>
    <dgm:pt modelId="{347FF7E5-32C6-8947-8FE9-6C66EA9DEE14}">
      <dgm:prSet phldrT="[Text]"/>
      <dgm:spPr/>
      <dgm:t>
        <a:bodyPr/>
        <a:lstStyle/>
        <a:p>
          <a:r>
            <a:rPr lang="en-US" dirty="0" smtClean="0"/>
            <a:t>Widgets</a:t>
          </a:r>
          <a:endParaRPr lang="en-US" dirty="0"/>
        </a:p>
      </dgm:t>
    </dgm:pt>
    <dgm:pt modelId="{BE756ED6-54CC-3444-ACE1-5DC58C50C007}" type="parTrans" cxnId="{1C8F8FDF-1723-6446-9B01-0B1187E16F1F}">
      <dgm:prSet/>
      <dgm:spPr/>
      <dgm:t>
        <a:bodyPr/>
        <a:lstStyle/>
        <a:p>
          <a:endParaRPr lang="en-US"/>
        </a:p>
      </dgm:t>
    </dgm:pt>
    <dgm:pt modelId="{A4AB8871-862E-B346-A94F-F44A6749483C}" type="sibTrans" cxnId="{1C8F8FDF-1723-6446-9B01-0B1187E16F1F}">
      <dgm:prSet/>
      <dgm:spPr/>
      <dgm:t>
        <a:bodyPr/>
        <a:lstStyle/>
        <a:p>
          <a:endParaRPr lang="en-US"/>
        </a:p>
      </dgm:t>
    </dgm:pt>
    <dgm:pt modelId="{A7F07D3B-B5C9-BF4C-9E9F-20EC3CCC3568}" type="pres">
      <dgm:prSet presAssocID="{43E712F6-6037-CE41-82AD-2A7C6B8E28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E7C467-2BDA-024F-B046-AFF74294319D}" type="pres">
      <dgm:prSet presAssocID="{43E712F6-6037-CE41-82AD-2A7C6B8E281D}" presName="cycle" presStyleCnt="0"/>
      <dgm:spPr/>
      <dgm:t>
        <a:bodyPr/>
        <a:lstStyle/>
        <a:p>
          <a:endParaRPr lang="en-US"/>
        </a:p>
      </dgm:t>
    </dgm:pt>
    <dgm:pt modelId="{4E7E19DF-F1EA-5547-944F-1F950D709695}" type="pres">
      <dgm:prSet presAssocID="{0052DA04-11DA-2A4B-90E8-D6CF2C1AD87F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C7335B-B60C-0647-A69A-F4D6805F612C}" type="pres">
      <dgm:prSet presAssocID="{AC5883DD-7B3C-5549-A299-08E23E925D2C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5D825D07-9067-A342-A91D-7B6AA3736EB8}" type="pres">
      <dgm:prSet presAssocID="{0FD2DA2E-4B6B-8E4F-9003-464746DC8BD5}" presName="nodeFollowingNodes" presStyleLbl="node1" presStyleIdx="1" presStyleCnt="8" custRadScaleRad="104492" custRadScaleInc="309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7D684-A548-E642-9805-19A885FBBDEE}" type="pres">
      <dgm:prSet presAssocID="{A57F413E-D255-3E4D-ADEC-3DB82F8A05A1}" presName="nodeFollowingNodes" presStyleLbl="node1" presStyleIdx="2" presStyleCnt="8" custRadScaleRad="111273" custRadScaleInc="80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43965-D496-0C45-B2EB-F79DEC9F8076}" type="pres">
      <dgm:prSet presAssocID="{AEB3292C-C771-1D47-BA8C-0054D26EC98E}" presName="nodeFollowingNodes" presStyleLbl="node1" presStyleIdx="3" presStyleCnt="8" custRadScaleRad="114674" custRadScaleInc="-11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87580-6528-9943-92A1-C677A76DD299}" type="pres">
      <dgm:prSet presAssocID="{3052C846-8DFB-3749-B1EE-536B6A907D67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2D69D-A50A-064D-9691-EAA2FE2E9B33}" type="pres">
      <dgm:prSet presAssocID="{A889EBD8-F7DA-A54B-A602-E30B64CD8695}" presName="nodeFollowingNodes" presStyleLbl="node1" presStyleIdx="5" presStyleCnt="8" custScaleY="106948" custRadScaleRad="97763" custRadScaleInc="16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EFBD9-D50F-CF4B-B7AB-1E49AA22FA68}" type="pres">
      <dgm:prSet presAssocID="{347FF7E5-32C6-8947-8FE9-6C66EA9DEE14}" presName="nodeFollowingNodes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BF84E-3CE3-C745-ABC5-0CED1CFDD304}" type="pres">
      <dgm:prSet presAssocID="{1FFBBA93-D7CD-C346-9EF0-D86AEC9B53DF}" presName="nodeFollowingNodes" presStyleLbl="node1" presStyleIdx="7" presStyleCnt="8" custRadScaleRad="106817" custRadScaleInc="-25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BCB350-0742-5E45-B427-A90551C1C03D}" srcId="{43E712F6-6037-CE41-82AD-2A7C6B8E281D}" destId="{0052DA04-11DA-2A4B-90E8-D6CF2C1AD87F}" srcOrd="0" destOrd="0" parTransId="{AFB4786F-7A8F-FE4F-BCEC-C1E663B10627}" sibTransId="{AC5883DD-7B3C-5549-A299-08E23E925D2C}"/>
    <dgm:cxn modelId="{3E9D750F-E8B9-984C-9D85-1BC702DA7E03}" type="presOf" srcId="{AEB3292C-C771-1D47-BA8C-0054D26EC98E}" destId="{FF143965-D496-0C45-B2EB-F79DEC9F8076}" srcOrd="0" destOrd="0" presId="urn:microsoft.com/office/officeart/2005/8/layout/cycle3"/>
    <dgm:cxn modelId="{4B9A43EE-DA5C-D845-9CF3-744A1E5F0582}" type="presOf" srcId="{0052DA04-11DA-2A4B-90E8-D6CF2C1AD87F}" destId="{4E7E19DF-F1EA-5547-944F-1F950D709695}" srcOrd="0" destOrd="0" presId="urn:microsoft.com/office/officeart/2005/8/layout/cycle3"/>
    <dgm:cxn modelId="{1C8F8FDF-1723-6446-9B01-0B1187E16F1F}" srcId="{43E712F6-6037-CE41-82AD-2A7C6B8E281D}" destId="{347FF7E5-32C6-8947-8FE9-6C66EA9DEE14}" srcOrd="6" destOrd="0" parTransId="{BE756ED6-54CC-3444-ACE1-5DC58C50C007}" sibTransId="{A4AB8871-862E-B346-A94F-F44A6749483C}"/>
    <dgm:cxn modelId="{55A7BF28-1D48-894F-AA0C-D4278B4B6517}" srcId="{43E712F6-6037-CE41-82AD-2A7C6B8E281D}" destId="{3052C846-8DFB-3749-B1EE-536B6A907D67}" srcOrd="4" destOrd="0" parTransId="{9C8CB544-91F3-624A-9653-E1AF1A450636}" sibTransId="{2D4CA1D6-AE39-BD4D-92A8-2EF63808376A}"/>
    <dgm:cxn modelId="{28B2AD2E-C96C-FC49-9F35-8839DBE99697}" type="presOf" srcId="{43E712F6-6037-CE41-82AD-2A7C6B8E281D}" destId="{A7F07D3B-B5C9-BF4C-9E9F-20EC3CCC3568}" srcOrd="0" destOrd="0" presId="urn:microsoft.com/office/officeart/2005/8/layout/cycle3"/>
    <dgm:cxn modelId="{255FF71D-10D4-8945-BD06-3FEC60F53518}" type="presOf" srcId="{A57F413E-D255-3E4D-ADEC-3DB82F8A05A1}" destId="{0D27D684-A548-E642-9805-19A885FBBDEE}" srcOrd="0" destOrd="0" presId="urn:microsoft.com/office/officeart/2005/8/layout/cycle3"/>
    <dgm:cxn modelId="{16B48F70-2582-9B4F-843E-F43F4C16E154}" srcId="{43E712F6-6037-CE41-82AD-2A7C6B8E281D}" destId="{AEB3292C-C771-1D47-BA8C-0054D26EC98E}" srcOrd="3" destOrd="0" parTransId="{5EE5EB2E-5758-D248-A4FA-0A700A596217}" sibTransId="{0C7C0535-26C3-2B4C-8B23-1646BCFF53F4}"/>
    <dgm:cxn modelId="{1D7395A9-C3B2-F44A-876D-CB238230FFCD}" type="presOf" srcId="{A889EBD8-F7DA-A54B-A602-E30B64CD8695}" destId="{FEA2D69D-A50A-064D-9691-EAA2FE2E9B33}" srcOrd="0" destOrd="0" presId="urn:microsoft.com/office/officeart/2005/8/layout/cycle3"/>
    <dgm:cxn modelId="{6FB31254-C437-F248-A34F-C62916CBE2BD}" type="presOf" srcId="{347FF7E5-32C6-8947-8FE9-6C66EA9DEE14}" destId="{244EFBD9-D50F-CF4B-B7AB-1E49AA22FA68}" srcOrd="0" destOrd="0" presId="urn:microsoft.com/office/officeart/2005/8/layout/cycle3"/>
    <dgm:cxn modelId="{0CD3AC05-1BC6-4349-9BC5-F8221AAC50AE}" srcId="{43E712F6-6037-CE41-82AD-2A7C6B8E281D}" destId="{A57F413E-D255-3E4D-ADEC-3DB82F8A05A1}" srcOrd="2" destOrd="0" parTransId="{64F4BE2E-D1F5-BE4B-8626-52E8ECB717A7}" sibTransId="{8A9AA4F2-32D5-7A4F-8B61-27C683289E44}"/>
    <dgm:cxn modelId="{50BD6E8B-6C29-EA4F-9EBF-5754173AA5B8}" srcId="{43E712F6-6037-CE41-82AD-2A7C6B8E281D}" destId="{A889EBD8-F7DA-A54B-A602-E30B64CD8695}" srcOrd="5" destOrd="0" parTransId="{D4731266-6B06-AA4C-8887-0B10889D96EB}" sibTransId="{F06A0158-8C22-7E49-B3BB-235035C85B09}"/>
    <dgm:cxn modelId="{CDE4C0E5-1475-3A44-9A56-AF50DF2E82D6}" srcId="{43E712F6-6037-CE41-82AD-2A7C6B8E281D}" destId="{0FD2DA2E-4B6B-8E4F-9003-464746DC8BD5}" srcOrd="1" destOrd="0" parTransId="{6A96EE6F-8158-2E48-8BC5-64F8311622FF}" sibTransId="{E8F6406C-8057-9148-AEE3-179AD98612BC}"/>
    <dgm:cxn modelId="{F8DF76A7-9F41-CD45-B678-9BB1DE0A79BB}" type="presOf" srcId="{AC5883DD-7B3C-5549-A299-08E23E925D2C}" destId="{9BC7335B-B60C-0647-A69A-F4D6805F612C}" srcOrd="0" destOrd="0" presId="urn:microsoft.com/office/officeart/2005/8/layout/cycle3"/>
    <dgm:cxn modelId="{A164E7B8-F41C-324D-97F8-3BFF9CA6DA19}" type="presOf" srcId="{1FFBBA93-D7CD-C346-9EF0-D86AEC9B53DF}" destId="{E55BF84E-3CE3-C745-ABC5-0CED1CFDD304}" srcOrd="0" destOrd="0" presId="urn:microsoft.com/office/officeart/2005/8/layout/cycle3"/>
    <dgm:cxn modelId="{143ADC70-E33C-024E-BE66-17F22CD680FF}" type="presOf" srcId="{0FD2DA2E-4B6B-8E4F-9003-464746DC8BD5}" destId="{5D825D07-9067-A342-A91D-7B6AA3736EB8}" srcOrd="0" destOrd="0" presId="urn:microsoft.com/office/officeart/2005/8/layout/cycle3"/>
    <dgm:cxn modelId="{3A3E3EC8-8644-E240-91FB-9C5ABE33EBA3}" type="presOf" srcId="{3052C846-8DFB-3749-B1EE-536B6A907D67}" destId="{E3787580-6528-9943-92A1-C677A76DD299}" srcOrd="0" destOrd="0" presId="urn:microsoft.com/office/officeart/2005/8/layout/cycle3"/>
    <dgm:cxn modelId="{582B07F7-710C-184C-A334-5DED399574EE}" srcId="{43E712F6-6037-CE41-82AD-2A7C6B8E281D}" destId="{1FFBBA93-D7CD-C346-9EF0-D86AEC9B53DF}" srcOrd="7" destOrd="0" parTransId="{63BD02EB-8E1E-D348-8AB2-75497769479F}" sibTransId="{83F8FF40-87B5-B147-A9DF-065B1A3A1BD2}"/>
    <dgm:cxn modelId="{24CED2EC-88D5-964A-AFBB-02D8D7CBBEFA}" type="presParOf" srcId="{A7F07D3B-B5C9-BF4C-9E9F-20EC3CCC3568}" destId="{7BE7C467-2BDA-024F-B046-AFF74294319D}" srcOrd="0" destOrd="0" presId="urn:microsoft.com/office/officeart/2005/8/layout/cycle3"/>
    <dgm:cxn modelId="{EF1D2DD0-75F0-0340-8550-1025D8A37B63}" type="presParOf" srcId="{7BE7C467-2BDA-024F-B046-AFF74294319D}" destId="{4E7E19DF-F1EA-5547-944F-1F950D709695}" srcOrd="0" destOrd="0" presId="urn:microsoft.com/office/officeart/2005/8/layout/cycle3"/>
    <dgm:cxn modelId="{6AD3A2FA-E9C7-FB4B-A97E-39893E45E491}" type="presParOf" srcId="{7BE7C467-2BDA-024F-B046-AFF74294319D}" destId="{9BC7335B-B60C-0647-A69A-F4D6805F612C}" srcOrd="1" destOrd="0" presId="urn:microsoft.com/office/officeart/2005/8/layout/cycle3"/>
    <dgm:cxn modelId="{A2F68DDB-64AE-444E-9502-B387489DE18B}" type="presParOf" srcId="{7BE7C467-2BDA-024F-B046-AFF74294319D}" destId="{5D825D07-9067-A342-A91D-7B6AA3736EB8}" srcOrd="2" destOrd="0" presId="urn:microsoft.com/office/officeart/2005/8/layout/cycle3"/>
    <dgm:cxn modelId="{B32EFEC9-78CD-324D-9656-417530690ECB}" type="presParOf" srcId="{7BE7C467-2BDA-024F-B046-AFF74294319D}" destId="{0D27D684-A548-E642-9805-19A885FBBDEE}" srcOrd="3" destOrd="0" presId="urn:microsoft.com/office/officeart/2005/8/layout/cycle3"/>
    <dgm:cxn modelId="{46AEE63B-1087-6748-939A-4350B8D58B4A}" type="presParOf" srcId="{7BE7C467-2BDA-024F-B046-AFF74294319D}" destId="{FF143965-D496-0C45-B2EB-F79DEC9F8076}" srcOrd="4" destOrd="0" presId="urn:microsoft.com/office/officeart/2005/8/layout/cycle3"/>
    <dgm:cxn modelId="{89906BFB-ACA5-4E47-8C56-40B75CC04C87}" type="presParOf" srcId="{7BE7C467-2BDA-024F-B046-AFF74294319D}" destId="{E3787580-6528-9943-92A1-C677A76DD299}" srcOrd="5" destOrd="0" presId="urn:microsoft.com/office/officeart/2005/8/layout/cycle3"/>
    <dgm:cxn modelId="{9BD4D89B-E211-6541-8D03-83A0C000C63A}" type="presParOf" srcId="{7BE7C467-2BDA-024F-B046-AFF74294319D}" destId="{FEA2D69D-A50A-064D-9691-EAA2FE2E9B33}" srcOrd="6" destOrd="0" presId="urn:microsoft.com/office/officeart/2005/8/layout/cycle3"/>
    <dgm:cxn modelId="{96783360-C6B7-474F-A399-72D59F2E6685}" type="presParOf" srcId="{7BE7C467-2BDA-024F-B046-AFF74294319D}" destId="{244EFBD9-D50F-CF4B-B7AB-1E49AA22FA68}" srcOrd="7" destOrd="0" presId="urn:microsoft.com/office/officeart/2005/8/layout/cycle3"/>
    <dgm:cxn modelId="{8DC76EA5-B127-A744-9480-5AF2535790E6}" type="presParOf" srcId="{7BE7C467-2BDA-024F-B046-AFF74294319D}" destId="{E55BF84E-3CE3-C745-ABC5-0CED1CFDD304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CE6046-E4DA-C340-BC1F-E302A428F145}" type="doc">
      <dgm:prSet loTypeId="urn:microsoft.com/office/officeart/2005/8/layout/pyramid1" loCatId="pyramid" qsTypeId="urn:microsoft.com/office/officeart/2005/8/quickstyle/simple5" qsCatId="simple" csTypeId="urn:microsoft.com/office/officeart/2005/8/colors/accent1_2" csCatId="accent1" phldr="1"/>
      <dgm:spPr/>
    </dgm:pt>
    <dgm:pt modelId="{76A19D99-F9D9-7F42-AA58-77ABFC7451FC}">
      <dgm:prSet phldrT="[Text]" custT="1"/>
      <dgm:spPr/>
      <dgm:t>
        <a:bodyPr/>
        <a:lstStyle/>
        <a:p>
          <a:r>
            <a:rPr lang="en-US" sz="2800" dirty="0" smtClean="0"/>
            <a:t>Natural Language</a:t>
          </a:r>
          <a:endParaRPr lang="en-US" sz="2800" dirty="0"/>
        </a:p>
      </dgm:t>
    </dgm:pt>
    <dgm:pt modelId="{E2E334DE-E121-EA45-A4D8-2182E65AE383}" type="parTrans" cxnId="{ACCCBE11-A512-F64E-A720-97801705A186}">
      <dgm:prSet/>
      <dgm:spPr/>
      <dgm:t>
        <a:bodyPr/>
        <a:lstStyle/>
        <a:p>
          <a:endParaRPr lang="en-US"/>
        </a:p>
      </dgm:t>
    </dgm:pt>
    <dgm:pt modelId="{7B11E622-6D8F-7349-9C1B-1B6488CD8DAB}" type="sibTrans" cxnId="{ACCCBE11-A512-F64E-A720-97801705A186}">
      <dgm:prSet/>
      <dgm:spPr/>
      <dgm:t>
        <a:bodyPr/>
        <a:lstStyle/>
        <a:p>
          <a:endParaRPr lang="en-US"/>
        </a:p>
      </dgm:t>
    </dgm:pt>
    <dgm:pt modelId="{4676D370-EE47-014D-A473-0595435ABB54}">
      <dgm:prSet phldrT="[Text]" custT="1"/>
      <dgm:spPr/>
      <dgm:t>
        <a:bodyPr/>
        <a:lstStyle/>
        <a:p>
          <a:r>
            <a:rPr lang="en-US" sz="2800" dirty="0" err="1" smtClean="0"/>
            <a:t>Curated</a:t>
          </a:r>
          <a:r>
            <a:rPr lang="en-US" sz="2800" dirty="0" smtClean="0"/>
            <a:t> Data</a:t>
          </a:r>
          <a:endParaRPr lang="en-US" sz="2800" dirty="0"/>
        </a:p>
      </dgm:t>
    </dgm:pt>
    <dgm:pt modelId="{9B265FF9-A008-0744-9CA4-C3C52DE02C8C}" type="parTrans" cxnId="{413F30BC-98EF-4B4F-826A-02B5D70673AE}">
      <dgm:prSet/>
      <dgm:spPr/>
      <dgm:t>
        <a:bodyPr/>
        <a:lstStyle/>
        <a:p>
          <a:endParaRPr lang="en-US"/>
        </a:p>
      </dgm:t>
    </dgm:pt>
    <dgm:pt modelId="{07E1F164-4D0B-7947-9354-3628BD831C89}" type="sibTrans" cxnId="{413F30BC-98EF-4B4F-826A-02B5D70673AE}">
      <dgm:prSet/>
      <dgm:spPr/>
      <dgm:t>
        <a:bodyPr/>
        <a:lstStyle/>
        <a:p>
          <a:endParaRPr lang="en-US"/>
        </a:p>
      </dgm:t>
    </dgm:pt>
    <dgm:pt modelId="{C27C26A8-5999-9F4A-BAD5-176724CCE05F}">
      <dgm:prSet phldrT="[Text]" custT="1"/>
      <dgm:spPr/>
      <dgm:t>
        <a:bodyPr/>
        <a:lstStyle/>
        <a:p>
          <a:r>
            <a:rPr lang="en-US" sz="2800" dirty="0" smtClean="0"/>
            <a:t>Dynamic Computation &amp; Graphical Representations</a:t>
          </a:r>
          <a:endParaRPr lang="en-US" sz="2800" dirty="0"/>
        </a:p>
      </dgm:t>
    </dgm:pt>
    <dgm:pt modelId="{47F58015-FC46-9040-B5B6-7A77EC39DBC4}" type="parTrans" cxnId="{183C3A67-BE15-2F4A-8BF5-07193931A6C1}">
      <dgm:prSet/>
      <dgm:spPr/>
      <dgm:t>
        <a:bodyPr/>
        <a:lstStyle/>
        <a:p>
          <a:endParaRPr lang="en-US"/>
        </a:p>
      </dgm:t>
    </dgm:pt>
    <dgm:pt modelId="{9994838B-E9C2-D947-BDDD-26BF03348C2F}" type="sibTrans" cxnId="{183C3A67-BE15-2F4A-8BF5-07193931A6C1}">
      <dgm:prSet/>
      <dgm:spPr/>
      <dgm:t>
        <a:bodyPr/>
        <a:lstStyle/>
        <a:p>
          <a:endParaRPr lang="en-US"/>
        </a:p>
      </dgm:t>
    </dgm:pt>
    <dgm:pt modelId="{8501CBC3-0787-0349-A1B0-192A5D40F597}" type="pres">
      <dgm:prSet presAssocID="{60CE6046-E4DA-C340-BC1F-E302A428F145}" presName="Name0" presStyleCnt="0">
        <dgm:presLayoutVars>
          <dgm:dir/>
          <dgm:animLvl val="lvl"/>
          <dgm:resizeHandles val="exact"/>
        </dgm:presLayoutVars>
      </dgm:prSet>
      <dgm:spPr/>
    </dgm:pt>
    <dgm:pt modelId="{343D9C73-E983-2545-8AAC-367DB638E966}" type="pres">
      <dgm:prSet presAssocID="{76A19D99-F9D9-7F42-AA58-77ABFC7451FC}" presName="Name8" presStyleCnt="0"/>
      <dgm:spPr/>
    </dgm:pt>
    <dgm:pt modelId="{655EAF33-69CB-6248-98E2-76A2D656924A}" type="pres">
      <dgm:prSet presAssocID="{76A19D99-F9D9-7F42-AA58-77ABFC7451F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18688-F483-5D4A-8377-6440247BA2C4}" type="pres">
      <dgm:prSet presAssocID="{76A19D99-F9D9-7F42-AA58-77ABFC7451F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81059-C25D-0846-BE7F-8DC59E5FC2D7}" type="pres">
      <dgm:prSet presAssocID="{4676D370-EE47-014D-A473-0595435ABB54}" presName="Name8" presStyleCnt="0"/>
      <dgm:spPr/>
    </dgm:pt>
    <dgm:pt modelId="{A18F42F8-5B85-6F49-933E-EC5C901B9CCF}" type="pres">
      <dgm:prSet presAssocID="{4676D370-EE47-014D-A473-0595435ABB54}" presName="level" presStyleLbl="node1" presStyleIdx="1" presStyleCnt="3" custLinFactNeighborX="-2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A04C6-E514-B041-8420-EA7B790B6079}" type="pres">
      <dgm:prSet presAssocID="{4676D370-EE47-014D-A473-0595435ABB5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A52AE-572F-6F4F-B87E-7B25D99B0830}" type="pres">
      <dgm:prSet presAssocID="{C27C26A8-5999-9F4A-BAD5-176724CCE05F}" presName="Name8" presStyleCnt="0"/>
      <dgm:spPr/>
    </dgm:pt>
    <dgm:pt modelId="{F3F48CCB-04E4-FC46-9E85-5B1627F6C027}" type="pres">
      <dgm:prSet presAssocID="{C27C26A8-5999-9F4A-BAD5-176724CCE05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0C74B-C440-0D4C-98FE-EC9C15AD4530}" type="pres">
      <dgm:prSet presAssocID="{C27C26A8-5999-9F4A-BAD5-176724CCE05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95B56A-04EC-9640-A8AF-67A9B8EC4505}" type="presOf" srcId="{76A19D99-F9D9-7F42-AA58-77ABFC7451FC}" destId="{52B18688-F483-5D4A-8377-6440247BA2C4}" srcOrd="1" destOrd="0" presId="urn:microsoft.com/office/officeart/2005/8/layout/pyramid1"/>
    <dgm:cxn modelId="{ACCCBE11-A512-F64E-A720-97801705A186}" srcId="{60CE6046-E4DA-C340-BC1F-E302A428F145}" destId="{76A19D99-F9D9-7F42-AA58-77ABFC7451FC}" srcOrd="0" destOrd="0" parTransId="{E2E334DE-E121-EA45-A4D8-2182E65AE383}" sibTransId="{7B11E622-6D8F-7349-9C1B-1B6488CD8DAB}"/>
    <dgm:cxn modelId="{413F30BC-98EF-4B4F-826A-02B5D70673AE}" srcId="{60CE6046-E4DA-C340-BC1F-E302A428F145}" destId="{4676D370-EE47-014D-A473-0595435ABB54}" srcOrd="1" destOrd="0" parTransId="{9B265FF9-A008-0744-9CA4-C3C52DE02C8C}" sibTransId="{07E1F164-4D0B-7947-9354-3628BD831C89}"/>
    <dgm:cxn modelId="{563E6F6C-E3B0-DB47-9717-C12DC5BB382D}" type="presOf" srcId="{4676D370-EE47-014D-A473-0595435ABB54}" destId="{FE8A04C6-E514-B041-8420-EA7B790B6079}" srcOrd="1" destOrd="0" presId="urn:microsoft.com/office/officeart/2005/8/layout/pyramid1"/>
    <dgm:cxn modelId="{BBB58134-870F-AB4F-8440-6DBAB42A4CA5}" type="presOf" srcId="{4676D370-EE47-014D-A473-0595435ABB54}" destId="{A18F42F8-5B85-6F49-933E-EC5C901B9CCF}" srcOrd="0" destOrd="0" presId="urn:microsoft.com/office/officeart/2005/8/layout/pyramid1"/>
    <dgm:cxn modelId="{B9504026-C084-AE42-8FE6-B80E6AD713BD}" type="presOf" srcId="{76A19D99-F9D9-7F42-AA58-77ABFC7451FC}" destId="{655EAF33-69CB-6248-98E2-76A2D656924A}" srcOrd="0" destOrd="0" presId="urn:microsoft.com/office/officeart/2005/8/layout/pyramid1"/>
    <dgm:cxn modelId="{5B5C60A9-71E1-3B4E-8779-82D8C2C60249}" type="presOf" srcId="{60CE6046-E4DA-C340-BC1F-E302A428F145}" destId="{8501CBC3-0787-0349-A1B0-192A5D40F597}" srcOrd="0" destOrd="0" presId="urn:microsoft.com/office/officeart/2005/8/layout/pyramid1"/>
    <dgm:cxn modelId="{183C3A67-BE15-2F4A-8BF5-07193931A6C1}" srcId="{60CE6046-E4DA-C340-BC1F-E302A428F145}" destId="{C27C26A8-5999-9F4A-BAD5-176724CCE05F}" srcOrd="2" destOrd="0" parTransId="{47F58015-FC46-9040-B5B6-7A77EC39DBC4}" sibTransId="{9994838B-E9C2-D947-BDDD-26BF03348C2F}"/>
    <dgm:cxn modelId="{478A1683-5D4A-0046-AA57-3C58E9B86524}" type="presOf" srcId="{C27C26A8-5999-9F4A-BAD5-176724CCE05F}" destId="{BF60C74B-C440-0D4C-98FE-EC9C15AD4530}" srcOrd="1" destOrd="0" presId="urn:microsoft.com/office/officeart/2005/8/layout/pyramid1"/>
    <dgm:cxn modelId="{96E2A782-D517-B542-8D2D-8263B589E27B}" type="presOf" srcId="{C27C26A8-5999-9F4A-BAD5-176724CCE05F}" destId="{F3F48CCB-04E4-FC46-9E85-5B1627F6C027}" srcOrd="0" destOrd="0" presId="urn:microsoft.com/office/officeart/2005/8/layout/pyramid1"/>
    <dgm:cxn modelId="{049BA35B-9AED-FB40-9CEF-B64BE13EA980}" type="presParOf" srcId="{8501CBC3-0787-0349-A1B0-192A5D40F597}" destId="{343D9C73-E983-2545-8AAC-367DB638E966}" srcOrd="0" destOrd="0" presId="urn:microsoft.com/office/officeart/2005/8/layout/pyramid1"/>
    <dgm:cxn modelId="{7D1727C6-8065-2343-8FFF-6AC3B5801235}" type="presParOf" srcId="{343D9C73-E983-2545-8AAC-367DB638E966}" destId="{655EAF33-69CB-6248-98E2-76A2D656924A}" srcOrd="0" destOrd="0" presId="urn:microsoft.com/office/officeart/2005/8/layout/pyramid1"/>
    <dgm:cxn modelId="{CD7C6203-7A86-E649-80E3-47599CABDF06}" type="presParOf" srcId="{343D9C73-E983-2545-8AAC-367DB638E966}" destId="{52B18688-F483-5D4A-8377-6440247BA2C4}" srcOrd="1" destOrd="0" presId="urn:microsoft.com/office/officeart/2005/8/layout/pyramid1"/>
    <dgm:cxn modelId="{23BB3A16-AC5B-8E40-9C52-ED204BE66168}" type="presParOf" srcId="{8501CBC3-0787-0349-A1B0-192A5D40F597}" destId="{BD281059-C25D-0846-BE7F-8DC59E5FC2D7}" srcOrd="1" destOrd="0" presId="urn:microsoft.com/office/officeart/2005/8/layout/pyramid1"/>
    <dgm:cxn modelId="{2B08BC49-AB13-0C45-B61E-CAFDE396D385}" type="presParOf" srcId="{BD281059-C25D-0846-BE7F-8DC59E5FC2D7}" destId="{A18F42F8-5B85-6F49-933E-EC5C901B9CCF}" srcOrd="0" destOrd="0" presId="urn:microsoft.com/office/officeart/2005/8/layout/pyramid1"/>
    <dgm:cxn modelId="{073E30FC-5ABC-8D47-B9E5-B8A28D726CAA}" type="presParOf" srcId="{BD281059-C25D-0846-BE7F-8DC59E5FC2D7}" destId="{FE8A04C6-E514-B041-8420-EA7B790B6079}" srcOrd="1" destOrd="0" presId="urn:microsoft.com/office/officeart/2005/8/layout/pyramid1"/>
    <dgm:cxn modelId="{D826CFF1-143C-4E45-BE03-A17F744C8CAE}" type="presParOf" srcId="{8501CBC3-0787-0349-A1B0-192A5D40F597}" destId="{567A52AE-572F-6F4F-B87E-7B25D99B0830}" srcOrd="2" destOrd="0" presId="urn:microsoft.com/office/officeart/2005/8/layout/pyramid1"/>
    <dgm:cxn modelId="{3CAF6DCD-F839-8946-ABBA-590085701C72}" type="presParOf" srcId="{567A52AE-572F-6F4F-B87E-7B25D99B0830}" destId="{F3F48CCB-04E4-FC46-9E85-5B1627F6C027}" srcOrd="0" destOrd="0" presId="urn:microsoft.com/office/officeart/2005/8/layout/pyramid1"/>
    <dgm:cxn modelId="{CA608767-D442-3A4D-9A1F-30567AFE8866}" type="presParOf" srcId="{567A52AE-572F-6F4F-B87E-7B25D99B0830}" destId="{BF60C74B-C440-0D4C-98FE-EC9C15AD453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E712F6-6037-CE41-82AD-2A7C6B8E281D}" type="doc">
      <dgm:prSet loTypeId="urn:microsoft.com/office/officeart/2005/8/layout/cycle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52DA04-11DA-2A4B-90E8-D6CF2C1AD87F}">
      <dgm:prSet phldrT="[Text]"/>
      <dgm:spPr/>
      <dgm:t>
        <a:bodyPr/>
        <a:lstStyle/>
        <a:p>
          <a:r>
            <a:rPr lang="en-US" dirty="0" smtClean="0"/>
            <a:t>Reference Library</a:t>
          </a:r>
          <a:endParaRPr lang="en-US" dirty="0"/>
        </a:p>
      </dgm:t>
    </dgm:pt>
    <dgm:pt modelId="{AFB4786F-7A8F-FE4F-BCEC-C1E663B10627}" type="parTrans" cxnId="{38BCB350-0742-5E45-B427-A90551C1C03D}">
      <dgm:prSet/>
      <dgm:spPr/>
      <dgm:t>
        <a:bodyPr/>
        <a:lstStyle/>
        <a:p>
          <a:endParaRPr lang="en-US"/>
        </a:p>
      </dgm:t>
    </dgm:pt>
    <dgm:pt modelId="{AC5883DD-7B3C-5549-A299-08E23E925D2C}" type="sibTrans" cxnId="{38BCB350-0742-5E45-B427-A90551C1C03D}">
      <dgm:prSet/>
      <dgm:spPr/>
      <dgm:t>
        <a:bodyPr/>
        <a:lstStyle/>
        <a:p>
          <a:endParaRPr lang="en-US" dirty="0"/>
        </a:p>
      </dgm:t>
    </dgm:pt>
    <dgm:pt modelId="{0FD2DA2E-4B6B-8E4F-9003-464746DC8BD5}">
      <dgm:prSet phldrT="[Text]"/>
      <dgm:spPr/>
      <dgm:t>
        <a:bodyPr/>
        <a:lstStyle/>
        <a:p>
          <a:r>
            <a:rPr lang="en-US" dirty="0" smtClean="0"/>
            <a:t>Scientific Calculator</a:t>
          </a:r>
          <a:endParaRPr lang="en-US" dirty="0"/>
        </a:p>
      </dgm:t>
    </dgm:pt>
    <dgm:pt modelId="{6A96EE6F-8158-2E48-8BC5-64F8311622FF}" type="parTrans" cxnId="{CDE4C0E5-1475-3A44-9A56-AF50DF2E82D6}">
      <dgm:prSet/>
      <dgm:spPr/>
      <dgm:t>
        <a:bodyPr/>
        <a:lstStyle/>
        <a:p>
          <a:endParaRPr lang="en-US"/>
        </a:p>
      </dgm:t>
    </dgm:pt>
    <dgm:pt modelId="{E8F6406C-8057-9148-AEE3-179AD98612BC}" type="sibTrans" cxnId="{CDE4C0E5-1475-3A44-9A56-AF50DF2E82D6}">
      <dgm:prSet/>
      <dgm:spPr/>
      <dgm:t>
        <a:bodyPr/>
        <a:lstStyle/>
        <a:p>
          <a:endParaRPr lang="en-US"/>
        </a:p>
      </dgm:t>
    </dgm:pt>
    <dgm:pt modelId="{A57F413E-D255-3E4D-ADEC-3DB82F8A05A1}">
      <dgm:prSet phldrT="[Text]"/>
      <dgm:spPr/>
      <dgm:t>
        <a:bodyPr/>
        <a:lstStyle/>
        <a:p>
          <a:r>
            <a:rPr lang="en-US" dirty="0" smtClean="0"/>
            <a:t>“Show Steps” in Math</a:t>
          </a:r>
          <a:endParaRPr lang="en-US" dirty="0"/>
        </a:p>
      </dgm:t>
    </dgm:pt>
    <dgm:pt modelId="{64F4BE2E-D1F5-BE4B-8626-52E8ECB717A7}" type="parTrans" cxnId="{0CD3AC05-1BC6-4349-9BC5-F8221AAC50AE}">
      <dgm:prSet/>
      <dgm:spPr/>
      <dgm:t>
        <a:bodyPr/>
        <a:lstStyle/>
        <a:p>
          <a:endParaRPr lang="en-US"/>
        </a:p>
      </dgm:t>
    </dgm:pt>
    <dgm:pt modelId="{8A9AA4F2-32D5-7A4F-8B61-27C683289E44}" type="sibTrans" cxnId="{0CD3AC05-1BC6-4349-9BC5-F8221AAC50AE}">
      <dgm:prSet/>
      <dgm:spPr/>
      <dgm:t>
        <a:bodyPr/>
        <a:lstStyle/>
        <a:p>
          <a:endParaRPr lang="en-US"/>
        </a:p>
      </dgm:t>
    </dgm:pt>
    <dgm:pt modelId="{AEB3292C-C771-1D47-BA8C-0054D26EC98E}">
      <dgm:prSet phldrT="[Text]"/>
      <dgm:spPr/>
      <dgm:t>
        <a:bodyPr/>
        <a:lstStyle/>
        <a:p>
          <a:r>
            <a:rPr lang="en-US" dirty="0" smtClean="0"/>
            <a:t>Visual Aids</a:t>
          </a:r>
          <a:endParaRPr lang="en-US" dirty="0"/>
        </a:p>
      </dgm:t>
    </dgm:pt>
    <dgm:pt modelId="{5EE5EB2E-5758-D248-A4FA-0A700A596217}" type="parTrans" cxnId="{16B48F70-2582-9B4F-843E-F43F4C16E154}">
      <dgm:prSet/>
      <dgm:spPr/>
      <dgm:t>
        <a:bodyPr/>
        <a:lstStyle/>
        <a:p>
          <a:endParaRPr lang="en-US"/>
        </a:p>
      </dgm:t>
    </dgm:pt>
    <dgm:pt modelId="{0C7C0535-26C3-2B4C-8B23-1646BCFF53F4}" type="sibTrans" cxnId="{16B48F70-2582-9B4F-843E-F43F4C16E154}">
      <dgm:prSet/>
      <dgm:spPr/>
      <dgm:t>
        <a:bodyPr/>
        <a:lstStyle/>
        <a:p>
          <a:endParaRPr lang="en-US"/>
        </a:p>
      </dgm:t>
    </dgm:pt>
    <dgm:pt modelId="{3052C846-8DFB-3749-B1EE-536B6A907D67}">
      <dgm:prSet phldrT="[Text]"/>
      <dgm:spPr/>
      <dgm:t>
        <a:bodyPr/>
        <a:lstStyle/>
        <a:p>
          <a:r>
            <a:rPr lang="en-US" dirty="0" smtClean="0"/>
            <a:t>Compare,  Combine &amp; Correlate data</a:t>
          </a:r>
          <a:endParaRPr lang="en-US" dirty="0"/>
        </a:p>
      </dgm:t>
    </dgm:pt>
    <dgm:pt modelId="{9C8CB544-91F3-624A-9653-E1AF1A450636}" type="parTrans" cxnId="{55A7BF28-1D48-894F-AA0C-D4278B4B6517}">
      <dgm:prSet/>
      <dgm:spPr/>
      <dgm:t>
        <a:bodyPr/>
        <a:lstStyle/>
        <a:p>
          <a:endParaRPr lang="en-US"/>
        </a:p>
      </dgm:t>
    </dgm:pt>
    <dgm:pt modelId="{2D4CA1D6-AE39-BD4D-92A8-2EF63808376A}" type="sibTrans" cxnId="{55A7BF28-1D48-894F-AA0C-D4278B4B6517}">
      <dgm:prSet/>
      <dgm:spPr/>
      <dgm:t>
        <a:bodyPr/>
        <a:lstStyle/>
        <a:p>
          <a:endParaRPr lang="en-US"/>
        </a:p>
      </dgm:t>
    </dgm:pt>
    <dgm:pt modelId="{1FFBBA93-D7CD-C346-9EF0-D86AEC9B53DF}">
      <dgm:prSet phldrT="[Text]"/>
      <dgm:spPr/>
      <dgm:t>
        <a:bodyPr/>
        <a:lstStyle/>
        <a:p>
          <a:r>
            <a:rPr lang="en-US" dirty="0" smtClean="0"/>
            <a:t>Socratic Learning</a:t>
          </a:r>
          <a:endParaRPr lang="en-US" dirty="0"/>
        </a:p>
      </dgm:t>
    </dgm:pt>
    <dgm:pt modelId="{63BD02EB-8E1E-D348-8AB2-75497769479F}" type="parTrans" cxnId="{582B07F7-710C-184C-A334-5DED399574EE}">
      <dgm:prSet/>
      <dgm:spPr/>
      <dgm:t>
        <a:bodyPr/>
        <a:lstStyle/>
        <a:p>
          <a:endParaRPr lang="en-US"/>
        </a:p>
      </dgm:t>
    </dgm:pt>
    <dgm:pt modelId="{83F8FF40-87B5-B147-A9DF-065B1A3A1BD2}" type="sibTrans" cxnId="{582B07F7-710C-184C-A334-5DED399574EE}">
      <dgm:prSet/>
      <dgm:spPr/>
      <dgm:t>
        <a:bodyPr/>
        <a:lstStyle/>
        <a:p>
          <a:endParaRPr lang="en-US"/>
        </a:p>
      </dgm:t>
    </dgm:pt>
    <dgm:pt modelId="{A889EBD8-F7DA-A54B-A602-E30B64CD8695}">
      <dgm:prSet phldrT="[Text]"/>
      <dgm:spPr/>
      <dgm:t>
        <a:bodyPr/>
        <a:lstStyle/>
        <a:p>
          <a:r>
            <a:rPr lang="en-US" dirty="0" smtClean="0"/>
            <a:t>Real-time data feeds &amp; Geo IP</a:t>
          </a:r>
          <a:endParaRPr lang="en-US" dirty="0"/>
        </a:p>
      </dgm:t>
    </dgm:pt>
    <dgm:pt modelId="{D4731266-6B06-AA4C-8887-0B10889D96EB}" type="parTrans" cxnId="{50BD6E8B-6C29-EA4F-9EBF-5754173AA5B8}">
      <dgm:prSet/>
      <dgm:spPr/>
      <dgm:t>
        <a:bodyPr/>
        <a:lstStyle/>
        <a:p>
          <a:endParaRPr lang="en-US"/>
        </a:p>
      </dgm:t>
    </dgm:pt>
    <dgm:pt modelId="{F06A0158-8C22-7E49-B3BB-235035C85B09}" type="sibTrans" cxnId="{50BD6E8B-6C29-EA4F-9EBF-5754173AA5B8}">
      <dgm:prSet/>
      <dgm:spPr/>
      <dgm:t>
        <a:bodyPr/>
        <a:lstStyle/>
        <a:p>
          <a:endParaRPr lang="en-US"/>
        </a:p>
      </dgm:t>
    </dgm:pt>
    <dgm:pt modelId="{347FF7E5-32C6-8947-8FE9-6C66EA9DEE14}">
      <dgm:prSet phldrT="[Text]"/>
      <dgm:spPr/>
      <dgm:t>
        <a:bodyPr/>
        <a:lstStyle/>
        <a:p>
          <a:r>
            <a:rPr lang="en-US" dirty="0" smtClean="0"/>
            <a:t>Widgets</a:t>
          </a:r>
          <a:endParaRPr lang="en-US" dirty="0"/>
        </a:p>
      </dgm:t>
    </dgm:pt>
    <dgm:pt modelId="{BE756ED6-54CC-3444-ACE1-5DC58C50C007}" type="parTrans" cxnId="{1C8F8FDF-1723-6446-9B01-0B1187E16F1F}">
      <dgm:prSet/>
      <dgm:spPr/>
      <dgm:t>
        <a:bodyPr/>
        <a:lstStyle/>
        <a:p>
          <a:endParaRPr lang="en-US"/>
        </a:p>
      </dgm:t>
    </dgm:pt>
    <dgm:pt modelId="{A4AB8871-862E-B346-A94F-F44A6749483C}" type="sibTrans" cxnId="{1C8F8FDF-1723-6446-9B01-0B1187E16F1F}">
      <dgm:prSet/>
      <dgm:spPr/>
      <dgm:t>
        <a:bodyPr/>
        <a:lstStyle/>
        <a:p>
          <a:endParaRPr lang="en-US"/>
        </a:p>
      </dgm:t>
    </dgm:pt>
    <dgm:pt modelId="{A7F07D3B-B5C9-BF4C-9E9F-20EC3CCC3568}" type="pres">
      <dgm:prSet presAssocID="{43E712F6-6037-CE41-82AD-2A7C6B8E28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E7C467-2BDA-024F-B046-AFF74294319D}" type="pres">
      <dgm:prSet presAssocID="{43E712F6-6037-CE41-82AD-2A7C6B8E281D}" presName="cycle" presStyleCnt="0"/>
      <dgm:spPr/>
      <dgm:t>
        <a:bodyPr/>
        <a:lstStyle/>
        <a:p>
          <a:endParaRPr lang="en-US"/>
        </a:p>
      </dgm:t>
    </dgm:pt>
    <dgm:pt modelId="{4E7E19DF-F1EA-5547-944F-1F950D709695}" type="pres">
      <dgm:prSet presAssocID="{0052DA04-11DA-2A4B-90E8-D6CF2C1AD87F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C7335B-B60C-0647-A69A-F4D6805F612C}" type="pres">
      <dgm:prSet presAssocID="{AC5883DD-7B3C-5549-A299-08E23E925D2C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5D825D07-9067-A342-A91D-7B6AA3736EB8}" type="pres">
      <dgm:prSet presAssocID="{0FD2DA2E-4B6B-8E4F-9003-464746DC8BD5}" presName="nodeFollowingNodes" presStyleLbl="node1" presStyleIdx="1" presStyleCnt="8" custRadScaleRad="104492" custRadScaleInc="309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7D684-A548-E642-9805-19A885FBBDEE}" type="pres">
      <dgm:prSet presAssocID="{A57F413E-D255-3E4D-ADEC-3DB82F8A05A1}" presName="nodeFollowingNodes" presStyleLbl="node1" presStyleIdx="2" presStyleCnt="8" custRadScaleRad="111273" custRadScaleInc="80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43965-D496-0C45-B2EB-F79DEC9F8076}" type="pres">
      <dgm:prSet presAssocID="{AEB3292C-C771-1D47-BA8C-0054D26EC98E}" presName="nodeFollowingNodes" presStyleLbl="node1" presStyleIdx="3" presStyleCnt="8" custRadScaleRad="114674" custRadScaleInc="-11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87580-6528-9943-92A1-C677A76DD299}" type="pres">
      <dgm:prSet presAssocID="{3052C846-8DFB-3749-B1EE-536B6A907D67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2D69D-A50A-064D-9691-EAA2FE2E9B33}" type="pres">
      <dgm:prSet presAssocID="{A889EBD8-F7DA-A54B-A602-E30B64CD8695}" presName="nodeFollowingNodes" presStyleLbl="node1" presStyleIdx="5" presStyleCnt="8" custScaleY="106948" custRadScaleRad="97763" custRadScaleInc="16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EFBD9-D50F-CF4B-B7AB-1E49AA22FA68}" type="pres">
      <dgm:prSet presAssocID="{347FF7E5-32C6-8947-8FE9-6C66EA9DEE14}" presName="nodeFollowingNodes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BF84E-3CE3-C745-ABC5-0CED1CFDD304}" type="pres">
      <dgm:prSet presAssocID="{1FFBBA93-D7CD-C346-9EF0-D86AEC9B53DF}" presName="nodeFollowingNodes" presStyleLbl="node1" presStyleIdx="7" presStyleCnt="8" custRadScaleRad="106817" custRadScaleInc="-25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BCB350-0742-5E45-B427-A90551C1C03D}" srcId="{43E712F6-6037-CE41-82AD-2A7C6B8E281D}" destId="{0052DA04-11DA-2A4B-90E8-D6CF2C1AD87F}" srcOrd="0" destOrd="0" parTransId="{AFB4786F-7A8F-FE4F-BCEC-C1E663B10627}" sibTransId="{AC5883DD-7B3C-5549-A299-08E23E925D2C}"/>
    <dgm:cxn modelId="{1C8F8FDF-1723-6446-9B01-0B1187E16F1F}" srcId="{43E712F6-6037-CE41-82AD-2A7C6B8E281D}" destId="{347FF7E5-32C6-8947-8FE9-6C66EA9DEE14}" srcOrd="6" destOrd="0" parTransId="{BE756ED6-54CC-3444-ACE1-5DC58C50C007}" sibTransId="{A4AB8871-862E-B346-A94F-F44A6749483C}"/>
    <dgm:cxn modelId="{55A7BF28-1D48-894F-AA0C-D4278B4B6517}" srcId="{43E712F6-6037-CE41-82AD-2A7C6B8E281D}" destId="{3052C846-8DFB-3749-B1EE-536B6A907D67}" srcOrd="4" destOrd="0" parTransId="{9C8CB544-91F3-624A-9653-E1AF1A450636}" sibTransId="{2D4CA1D6-AE39-BD4D-92A8-2EF63808376A}"/>
    <dgm:cxn modelId="{506DD889-3803-5E44-97FD-F5B5EBAACBC6}" type="presOf" srcId="{0FD2DA2E-4B6B-8E4F-9003-464746DC8BD5}" destId="{5D825D07-9067-A342-A91D-7B6AA3736EB8}" srcOrd="0" destOrd="0" presId="urn:microsoft.com/office/officeart/2005/8/layout/cycle3"/>
    <dgm:cxn modelId="{C7C8F295-89AC-D946-BE2D-7864BC91D1D7}" type="presOf" srcId="{A889EBD8-F7DA-A54B-A602-E30B64CD8695}" destId="{FEA2D69D-A50A-064D-9691-EAA2FE2E9B33}" srcOrd="0" destOrd="0" presId="urn:microsoft.com/office/officeart/2005/8/layout/cycle3"/>
    <dgm:cxn modelId="{D730E4BC-E24C-994D-88DD-4A0D3710ECA7}" type="presOf" srcId="{43E712F6-6037-CE41-82AD-2A7C6B8E281D}" destId="{A7F07D3B-B5C9-BF4C-9E9F-20EC3CCC3568}" srcOrd="0" destOrd="0" presId="urn:microsoft.com/office/officeart/2005/8/layout/cycle3"/>
    <dgm:cxn modelId="{F7D2A8BE-6C97-DD4D-B066-E7A79AFCF7B3}" type="presOf" srcId="{AC5883DD-7B3C-5549-A299-08E23E925D2C}" destId="{9BC7335B-B60C-0647-A69A-F4D6805F612C}" srcOrd="0" destOrd="0" presId="urn:microsoft.com/office/officeart/2005/8/layout/cycle3"/>
    <dgm:cxn modelId="{16B48F70-2582-9B4F-843E-F43F4C16E154}" srcId="{43E712F6-6037-CE41-82AD-2A7C6B8E281D}" destId="{AEB3292C-C771-1D47-BA8C-0054D26EC98E}" srcOrd="3" destOrd="0" parTransId="{5EE5EB2E-5758-D248-A4FA-0A700A596217}" sibTransId="{0C7C0535-26C3-2B4C-8B23-1646BCFF53F4}"/>
    <dgm:cxn modelId="{F0A5B1CF-18AE-5140-B299-D805A59A6F34}" type="presOf" srcId="{347FF7E5-32C6-8947-8FE9-6C66EA9DEE14}" destId="{244EFBD9-D50F-CF4B-B7AB-1E49AA22FA68}" srcOrd="0" destOrd="0" presId="urn:microsoft.com/office/officeart/2005/8/layout/cycle3"/>
    <dgm:cxn modelId="{0CD3AC05-1BC6-4349-9BC5-F8221AAC50AE}" srcId="{43E712F6-6037-CE41-82AD-2A7C6B8E281D}" destId="{A57F413E-D255-3E4D-ADEC-3DB82F8A05A1}" srcOrd="2" destOrd="0" parTransId="{64F4BE2E-D1F5-BE4B-8626-52E8ECB717A7}" sibTransId="{8A9AA4F2-32D5-7A4F-8B61-27C683289E44}"/>
    <dgm:cxn modelId="{BF23360D-C6A7-C048-8FD6-24008ACB17F4}" type="presOf" srcId="{1FFBBA93-D7CD-C346-9EF0-D86AEC9B53DF}" destId="{E55BF84E-3CE3-C745-ABC5-0CED1CFDD304}" srcOrd="0" destOrd="0" presId="urn:microsoft.com/office/officeart/2005/8/layout/cycle3"/>
    <dgm:cxn modelId="{50BD6E8B-6C29-EA4F-9EBF-5754173AA5B8}" srcId="{43E712F6-6037-CE41-82AD-2A7C6B8E281D}" destId="{A889EBD8-F7DA-A54B-A602-E30B64CD8695}" srcOrd="5" destOrd="0" parTransId="{D4731266-6B06-AA4C-8887-0B10889D96EB}" sibTransId="{F06A0158-8C22-7E49-B3BB-235035C85B09}"/>
    <dgm:cxn modelId="{0D3EBD54-5E66-D742-93DF-18B394901D7D}" type="presOf" srcId="{A57F413E-D255-3E4D-ADEC-3DB82F8A05A1}" destId="{0D27D684-A548-E642-9805-19A885FBBDEE}" srcOrd="0" destOrd="0" presId="urn:microsoft.com/office/officeart/2005/8/layout/cycle3"/>
    <dgm:cxn modelId="{F41CFDAF-99D4-E345-AAC9-6F53115FC3BE}" type="presOf" srcId="{3052C846-8DFB-3749-B1EE-536B6A907D67}" destId="{E3787580-6528-9943-92A1-C677A76DD299}" srcOrd="0" destOrd="0" presId="urn:microsoft.com/office/officeart/2005/8/layout/cycle3"/>
    <dgm:cxn modelId="{CDE4C0E5-1475-3A44-9A56-AF50DF2E82D6}" srcId="{43E712F6-6037-CE41-82AD-2A7C6B8E281D}" destId="{0FD2DA2E-4B6B-8E4F-9003-464746DC8BD5}" srcOrd="1" destOrd="0" parTransId="{6A96EE6F-8158-2E48-8BC5-64F8311622FF}" sibTransId="{E8F6406C-8057-9148-AEE3-179AD98612BC}"/>
    <dgm:cxn modelId="{B952A536-239D-7843-A6D7-76ED3DD78D04}" type="presOf" srcId="{AEB3292C-C771-1D47-BA8C-0054D26EC98E}" destId="{FF143965-D496-0C45-B2EB-F79DEC9F8076}" srcOrd="0" destOrd="0" presId="urn:microsoft.com/office/officeart/2005/8/layout/cycle3"/>
    <dgm:cxn modelId="{7006ACE7-C576-A942-B222-FE124DC37C48}" type="presOf" srcId="{0052DA04-11DA-2A4B-90E8-D6CF2C1AD87F}" destId="{4E7E19DF-F1EA-5547-944F-1F950D709695}" srcOrd="0" destOrd="0" presId="urn:microsoft.com/office/officeart/2005/8/layout/cycle3"/>
    <dgm:cxn modelId="{582B07F7-710C-184C-A334-5DED399574EE}" srcId="{43E712F6-6037-CE41-82AD-2A7C6B8E281D}" destId="{1FFBBA93-D7CD-C346-9EF0-D86AEC9B53DF}" srcOrd="7" destOrd="0" parTransId="{63BD02EB-8E1E-D348-8AB2-75497769479F}" sibTransId="{83F8FF40-87B5-B147-A9DF-065B1A3A1BD2}"/>
    <dgm:cxn modelId="{88C7626E-352A-1643-B661-B51CEE0EA03A}" type="presParOf" srcId="{A7F07D3B-B5C9-BF4C-9E9F-20EC3CCC3568}" destId="{7BE7C467-2BDA-024F-B046-AFF74294319D}" srcOrd="0" destOrd="0" presId="urn:microsoft.com/office/officeart/2005/8/layout/cycle3"/>
    <dgm:cxn modelId="{45FB8519-7CFF-9A4A-BCBB-4EBE9C337DCD}" type="presParOf" srcId="{7BE7C467-2BDA-024F-B046-AFF74294319D}" destId="{4E7E19DF-F1EA-5547-944F-1F950D709695}" srcOrd="0" destOrd="0" presId="urn:microsoft.com/office/officeart/2005/8/layout/cycle3"/>
    <dgm:cxn modelId="{5682D132-EE69-7A42-945A-7D87472F44CB}" type="presParOf" srcId="{7BE7C467-2BDA-024F-B046-AFF74294319D}" destId="{9BC7335B-B60C-0647-A69A-F4D6805F612C}" srcOrd="1" destOrd="0" presId="urn:microsoft.com/office/officeart/2005/8/layout/cycle3"/>
    <dgm:cxn modelId="{1E635126-7C97-074A-B9E4-AC139C98F9DF}" type="presParOf" srcId="{7BE7C467-2BDA-024F-B046-AFF74294319D}" destId="{5D825D07-9067-A342-A91D-7B6AA3736EB8}" srcOrd="2" destOrd="0" presId="urn:microsoft.com/office/officeart/2005/8/layout/cycle3"/>
    <dgm:cxn modelId="{3C4831C6-4CDD-7448-90A3-CB6F667A2950}" type="presParOf" srcId="{7BE7C467-2BDA-024F-B046-AFF74294319D}" destId="{0D27D684-A548-E642-9805-19A885FBBDEE}" srcOrd="3" destOrd="0" presId="urn:microsoft.com/office/officeart/2005/8/layout/cycle3"/>
    <dgm:cxn modelId="{9657E648-2301-C94F-9A3A-88CA9E577F45}" type="presParOf" srcId="{7BE7C467-2BDA-024F-B046-AFF74294319D}" destId="{FF143965-D496-0C45-B2EB-F79DEC9F8076}" srcOrd="4" destOrd="0" presId="urn:microsoft.com/office/officeart/2005/8/layout/cycle3"/>
    <dgm:cxn modelId="{4848E820-4E1B-504F-B756-FD6BD473C966}" type="presParOf" srcId="{7BE7C467-2BDA-024F-B046-AFF74294319D}" destId="{E3787580-6528-9943-92A1-C677A76DD299}" srcOrd="5" destOrd="0" presId="urn:microsoft.com/office/officeart/2005/8/layout/cycle3"/>
    <dgm:cxn modelId="{F5DFC8A2-90F1-2A4B-95CA-49A2B5CE5A7F}" type="presParOf" srcId="{7BE7C467-2BDA-024F-B046-AFF74294319D}" destId="{FEA2D69D-A50A-064D-9691-EAA2FE2E9B33}" srcOrd="6" destOrd="0" presId="urn:microsoft.com/office/officeart/2005/8/layout/cycle3"/>
    <dgm:cxn modelId="{35CA4CAC-BB9F-AE41-A6D2-A4EA3F8527BF}" type="presParOf" srcId="{7BE7C467-2BDA-024F-B046-AFF74294319D}" destId="{244EFBD9-D50F-CF4B-B7AB-1E49AA22FA68}" srcOrd="7" destOrd="0" presId="urn:microsoft.com/office/officeart/2005/8/layout/cycle3"/>
    <dgm:cxn modelId="{6DCF6FE9-99FF-6247-B079-5929176CE851}" type="presParOf" srcId="{7BE7C467-2BDA-024F-B046-AFF74294319D}" destId="{E55BF84E-3CE3-C745-ABC5-0CED1CFDD304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C7335B-B60C-0647-A69A-F4D6805F612C}">
      <dsp:nvSpPr>
        <dsp:cNvPr id="0" name=""/>
        <dsp:cNvSpPr/>
      </dsp:nvSpPr>
      <dsp:spPr>
        <a:xfrm>
          <a:off x="1298948" y="-44594"/>
          <a:ext cx="5269860" cy="5269860"/>
        </a:xfrm>
        <a:prstGeom prst="circularArrow">
          <a:avLst>
            <a:gd name="adj1" fmla="val 5544"/>
            <a:gd name="adj2" fmla="val 330680"/>
            <a:gd name="adj3" fmla="val 14642336"/>
            <a:gd name="adj4" fmla="val 1687815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7E19DF-F1EA-5547-944F-1F950D709695}">
      <dsp:nvSpPr>
        <dsp:cNvPr id="0" name=""/>
        <dsp:cNvSpPr/>
      </dsp:nvSpPr>
      <dsp:spPr>
        <a:xfrm>
          <a:off x="3187632" y="2384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Reference Library</a:t>
          </a:r>
          <a:endParaRPr lang="en-US" sz="1300" kern="1200" dirty="0"/>
        </a:p>
      </dsp:txBody>
      <dsp:txXfrm>
        <a:off x="3187632" y="2384"/>
        <a:ext cx="1492491" cy="746245"/>
      </dsp:txXfrm>
    </dsp:sp>
    <dsp:sp modelId="{5D825D07-9067-A342-A91D-7B6AA3736EB8}">
      <dsp:nvSpPr>
        <dsp:cNvPr id="0" name=""/>
        <dsp:cNvSpPr/>
      </dsp:nvSpPr>
      <dsp:spPr>
        <a:xfrm>
          <a:off x="5165580" y="984008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Scientific Calculator</a:t>
          </a:r>
          <a:endParaRPr lang="en-US" sz="1300" kern="1200" dirty="0"/>
        </a:p>
      </dsp:txBody>
      <dsp:txXfrm>
        <a:off x="5165580" y="984008"/>
        <a:ext cx="1492491" cy="746245"/>
      </dsp:txXfrm>
    </dsp:sp>
    <dsp:sp modelId="{0D27D684-A548-E642-9805-19A885FBBDEE}">
      <dsp:nvSpPr>
        <dsp:cNvPr id="0" name=""/>
        <dsp:cNvSpPr/>
      </dsp:nvSpPr>
      <dsp:spPr>
        <a:xfrm>
          <a:off x="5299856" y="3588153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“Show Steps” in Math</a:t>
          </a:r>
          <a:endParaRPr lang="en-US" sz="1300" kern="1200" dirty="0"/>
        </a:p>
      </dsp:txBody>
      <dsp:txXfrm>
        <a:off x="5299856" y="3588153"/>
        <a:ext cx="1492491" cy="746245"/>
      </dsp:txXfrm>
    </dsp:sp>
    <dsp:sp modelId="{FF143965-D496-0C45-B2EB-F79DEC9F8076}">
      <dsp:nvSpPr>
        <dsp:cNvPr id="0" name=""/>
        <dsp:cNvSpPr/>
      </dsp:nvSpPr>
      <dsp:spPr>
        <a:xfrm>
          <a:off x="5764672" y="2249660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Visual Aids</a:t>
          </a:r>
          <a:endParaRPr lang="en-US" sz="1300" kern="1200" dirty="0"/>
        </a:p>
      </dsp:txBody>
      <dsp:txXfrm>
        <a:off x="5764672" y="2249660"/>
        <a:ext cx="1492491" cy="746245"/>
      </dsp:txXfrm>
    </dsp:sp>
    <dsp:sp modelId="{E3787580-6528-9943-92A1-C677A76DD299}">
      <dsp:nvSpPr>
        <dsp:cNvPr id="0" name=""/>
        <dsp:cNvSpPr/>
      </dsp:nvSpPr>
      <dsp:spPr>
        <a:xfrm>
          <a:off x="3187632" y="4496935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Compare,  Combine &amp; Correlate data</a:t>
          </a:r>
          <a:endParaRPr lang="en-US" sz="1300" kern="1200" dirty="0"/>
        </a:p>
      </dsp:txBody>
      <dsp:txXfrm>
        <a:off x="3187632" y="4496935"/>
        <a:ext cx="1492491" cy="746245"/>
      </dsp:txXfrm>
    </dsp:sp>
    <dsp:sp modelId="{FEA2D69D-A50A-064D-9691-EAA2FE2E9B33}">
      <dsp:nvSpPr>
        <dsp:cNvPr id="0" name=""/>
        <dsp:cNvSpPr/>
      </dsp:nvSpPr>
      <dsp:spPr>
        <a:xfrm>
          <a:off x="1465674" y="3588170"/>
          <a:ext cx="1492491" cy="7980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Real-time data feeds &amp; GEO-IP</a:t>
          </a:r>
          <a:endParaRPr lang="en-US" sz="1300" kern="1200" dirty="0"/>
        </a:p>
      </dsp:txBody>
      <dsp:txXfrm>
        <a:off x="1465674" y="3588170"/>
        <a:ext cx="1492491" cy="798095"/>
      </dsp:txXfrm>
    </dsp:sp>
    <dsp:sp modelId="{244EFBD9-D50F-CF4B-B7AB-1E49AA22FA68}">
      <dsp:nvSpPr>
        <dsp:cNvPr id="0" name=""/>
        <dsp:cNvSpPr/>
      </dsp:nvSpPr>
      <dsp:spPr>
        <a:xfrm>
          <a:off x="940357" y="2249660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Widgets</a:t>
          </a:r>
          <a:endParaRPr lang="en-US" sz="1300" kern="1200" dirty="0"/>
        </a:p>
      </dsp:txBody>
      <dsp:txXfrm>
        <a:off x="940357" y="2249660"/>
        <a:ext cx="1492491" cy="746245"/>
      </dsp:txXfrm>
    </dsp:sp>
    <dsp:sp modelId="{E55BF84E-3CE3-C745-ABC5-0CED1CFDD304}">
      <dsp:nvSpPr>
        <dsp:cNvPr id="0" name=""/>
        <dsp:cNvSpPr/>
      </dsp:nvSpPr>
      <dsp:spPr>
        <a:xfrm>
          <a:off x="1217778" y="877820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Socratic Learning</a:t>
          </a:r>
          <a:endParaRPr lang="en-US" sz="1300" kern="1200" dirty="0"/>
        </a:p>
      </dsp:txBody>
      <dsp:txXfrm>
        <a:off x="1217778" y="877820"/>
        <a:ext cx="1492491" cy="7462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5EAF33-69CB-6248-98E2-76A2D656924A}">
      <dsp:nvSpPr>
        <dsp:cNvPr id="0" name=""/>
        <dsp:cNvSpPr/>
      </dsp:nvSpPr>
      <dsp:spPr>
        <a:xfrm>
          <a:off x="2229038" y="0"/>
          <a:ext cx="2229038" cy="1488857"/>
        </a:xfrm>
        <a:prstGeom prst="trapezoid">
          <a:avLst>
            <a:gd name="adj" fmla="val 748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Natural Language</a:t>
          </a:r>
          <a:endParaRPr lang="en-US" sz="2800" kern="1200" dirty="0"/>
        </a:p>
      </dsp:txBody>
      <dsp:txXfrm>
        <a:off x="2229038" y="0"/>
        <a:ext cx="2229038" cy="1488857"/>
      </dsp:txXfrm>
    </dsp:sp>
    <dsp:sp modelId="{A18F42F8-5B85-6F49-933E-EC5C901B9CCF}">
      <dsp:nvSpPr>
        <dsp:cNvPr id="0" name=""/>
        <dsp:cNvSpPr/>
      </dsp:nvSpPr>
      <dsp:spPr>
        <a:xfrm>
          <a:off x="1101992" y="1488856"/>
          <a:ext cx="4458077" cy="1488857"/>
        </a:xfrm>
        <a:prstGeom prst="trapezoid">
          <a:avLst>
            <a:gd name="adj" fmla="val 748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Curated</a:t>
          </a:r>
          <a:r>
            <a:rPr lang="en-US" sz="2800" kern="1200" dirty="0" smtClean="0"/>
            <a:t> Data</a:t>
          </a:r>
          <a:endParaRPr lang="en-US" sz="2800" kern="1200" dirty="0"/>
        </a:p>
      </dsp:txBody>
      <dsp:txXfrm>
        <a:off x="1882155" y="1488856"/>
        <a:ext cx="2897750" cy="1488857"/>
      </dsp:txXfrm>
    </dsp:sp>
    <dsp:sp modelId="{F3F48CCB-04E4-FC46-9E85-5B1627F6C027}">
      <dsp:nvSpPr>
        <dsp:cNvPr id="0" name=""/>
        <dsp:cNvSpPr/>
      </dsp:nvSpPr>
      <dsp:spPr>
        <a:xfrm>
          <a:off x="0" y="2977713"/>
          <a:ext cx="6687116" cy="1488857"/>
        </a:xfrm>
        <a:prstGeom prst="trapezoid">
          <a:avLst>
            <a:gd name="adj" fmla="val 748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Dynamic Computation &amp; Graphical Representations</a:t>
          </a:r>
          <a:endParaRPr lang="en-US" sz="2800" kern="1200" dirty="0"/>
        </a:p>
      </dsp:txBody>
      <dsp:txXfrm>
        <a:off x="1170245" y="2977713"/>
        <a:ext cx="4346625" cy="14888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C7335B-B60C-0647-A69A-F4D6805F612C}">
      <dsp:nvSpPr>
        <dsp:cNvPr id="0" name=""/>
        <dsp:cNvSpPr/>
      </dsp:nvSpPr>
      <dsp:spPr>
        <a:xfrm>
          <a:off x="1298948" y="-44594"/>
          <a:ext cx="5269860" cy="5269860"/>
        </a:xfrm>
        <a:prstGeom prst="circularArrow">
          <a:avLst>
            <a:gd name="adj1" fmla="val 5544"/>
            <a:gd name="adj2" fmla="val 330680"/>
            <a:gd name="adj3" fmla="val 14642336"/>
            <a:gd name="adj4" fmla="val 1687815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7E19DF-F1EA-5547-944F-1F950D709695}">
      <dsp:nvSpPr>
        <dsp:cNvPr id="0" name=""/>
        <dsp:cNvSpPr/>
      </dsp:nvSpPr>
      <dsp:spPr>
        <a:xfrm>
          <a:off x="3187632" y="2384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Reference Library</a:t>
          </a:r>
          <a:endParaRPr lang="en-US" sz="1300" kern="1200" dirty="0"/>
        </a:p>
      </dsp:txBody>
      <dsp:txXfrm>
        <a:off x="3187632" y="2384"/>
        <a:ext cx="1492491" cy="746245"/>
      </dsp:txXfrm>
    </dsp:sp>
    <dsp:sp modelId="{5D825D07-9067-A342-A91D-7B6AA3736EB8}">
      <dsp:nvSpPr>
        <dsp:cNvPr id="0" name=""/>
        <dsp:cNvSpPr/>
      </dsp:nvSpPr>
      <dsp:spPr>
        <a:xfrm>
          <a:off x="5165580" y="984008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Scientific Calculator</a:t>
          </a:r>
          <a:endParaRPr lang="en-US" sz="1300" kern="1200" dirty="0"/>
        </a:p>
      </dsp:txBody>
      <dsp:txXfrm>
        <a:off x="5165580" y="984008"/>
        <a:ext cx="1492491" cy="746245"/>
      </dsp:txXfrm>
    </dsp:sp>
    <dsp:sp modelId="{0D27D684-A548-E642-9805-19A885FBBDEE}">
      <dsp:nvSpPr>
        <dsp:cNvPr id="0" name=""/>
        <dsp:cNvSpPr/>
      </dsp:nvSpPr>
      <dsp:spPr>
        <a:xfrm>
          <a:off x="5299856" y="3588153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“Show Steps” in Math</a:t>
          </a:r>
          <a:endParaRPr lang="en-US" sz="1300" kern="1200" dirty="0"/>
        </a:p>
      </dsp:txBody>
      <dsp:txXfrm>
        <a:off x="5299856" y="3588153"/>
        <a:ext cx="1492491" cy="746245"/>
      </dsp:txXfrm>
    </dsp:sp>
    <dsp:sp modelId="{FF143965-D496-0C45-B2EB-F79DEC9F8076}">
      <dsp:nvSpPr>
        <dsp:cNvPr id="0" name=""/>
        <dsp:cNvSpPr/>
      </dsp:nvSpPr>
      <dsp:spPr>
        <a:xfrm>
          <a:off x="5764672" y="2249660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Visual Aids</a:t>
          </a:r>
          <a:endParaRPr lang="en-US" sz="1300" kern="1200" dirty="0"/>
        </a:p>
      </dsp:txBody>
      <dsp:txXfrm>
        <a:off x="5764672" y="2249660"/>
        <a:ext cx="1492491" cy="746245"/>
      </dsp:txXfrm>
    </dsp:sp>
    <dsp:sp modelId="{E3787580-6528-9943-92A1-C677A76DD299}">
      <dsp:nvSpPr>
        <dsp:cNvPr id="0" name=""/>
        <dsp:cNvSpPr/>
      </dsp:nvSpPr>
      <dsp:spPr>
        <a:xfrm>
          <a:off x="3187632" y="4496935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Compare,  Combine &amp; Correlate data</a:t>
          </a:r>
          <a:endParaRPr lang="en-US" sz="1300" kern="1200" dirty="0"/>
        </a:p>
      </dsp:txBody>
      <dsp:txXfrm>
        <a:off x="3187632" y="4496935"/>
        <a:ext cx="1492491" cy="746245"/>
      </dsp:txXfrm>
    </dsp:sp>
    <dsp:sp modelId="{FEA2D69D-A50A-064D-9691-EAA2FE2E9B33}">
      <dsp:nvSpPr>
        <dsp:cNvPr id="0" name=""/>
        <dsp:cNvSpPr/>
      </dsp:nvSpPr>
      <dsp:spPr>
        <a:xfrm>
          <a:off x="1465674" y="3588170"/>
          <a:ext cx="1492491" cy="7980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Real-time data feeds &amp; Geo IP</a:t>
          </a:r>
          <a:endParaRPr lang="en-US" sz="1300" kern="1200" dirty="0"/>
        </a:p>
      </dsp:txBody>
      <dsp:txXfrm>
        <a:off x="1465674" y="3588170"/>
        <a:ext cx="1492491" cy="798095"/>
      </dsp:txXfrm>
    </dsp:sp>
    <dsp:sp modelId="{244EFBD9-D50F-CF4B-B7AB-1E49AA22FA68}">
      <dsp:nvSpPr>
        <dsp:cNvPr id="0" name=""/>
        <dsp:cNvSpPr/>
      </dsp:nvSpPr>
      <dsp:spPr>
        <a:xfrm>
          <a:off x="940357" y="2249660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Widgets</a:t>
          </a:r>
          <a:endParaRPr lang="en-US" sz="1300" kern="1200" dirty="0"/>
        </a:p>
      </dsp:txBody>
      <dsp:txXfrm>
        <a:off x="940357" y="2249660"/>
        <a:ext cx="1492491" cy="746245"/>
      </dsp:txXfrm>
    </dsp:sp>
    <dsp:sp modelId="{E55BF84E-3CE3-C745-ABC5-0CED1CFDD304}">
      <dsp:nvSpPr>
        <dsp:cNvPr id="0" name=""/>
        <dsp:cNvSpPr/>
      </dsp:nvSpPr>
      <dsp:spPr>
        <a:xfrm>
          <a:off x="1217778" y="877820"/>
          <a:ext cx="1492491" cy="746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Socratic Learning</a:t>
          </a:r>
          <a:endParaRPr lang="en-US" sz="1300" kern="1200" dirty="0"/>
        </a:p>
      </dsp:txBody>
      <dsp:txXfrm>
        <a:off x="1217778" y="877820"/>
        <a:ext cx="1492491" cy="746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3CF96-CE18-FC42-8237-0D22F5C7BFA4}" type="datetimeFigureOut">
              <a:rPr lang="en-US" smtClean="0"/>
              <a:pPr/>
              <a:t>9/13/10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C8BB7-ED03-BB4B-937A-E97FE16EF0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93336-BDC2-864A-BD7B-AEC55921E4E1}" type="datetimeFigureOut">
              <a:rPr lang="en-US" smtClean="0"/>
              <a:pPr/>
              <a:t>9/13/10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5C0FC-A09D-D349-BE4A-397F3E44CF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A21EFA-D2A5-EA47-A07A-924E90FDF6B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</a:t>
            </a:r>
            <a:r>
              <a:rPr lang="en-US" baseline="0" dirty="0" smtClean="0"/>
              <a:t> Library</a:t>
            </a:r>
          </a:p>
          <a:p>
            <a:r>
              <a:rPr lang="en-US" baseline="0" dirty="0" smtClean="0"/>
              <a:t>= real-time data</a:t>
            </a:r>
          </a:p>
          <a:p>
            <a:r>
              <a:rPr lang="en-US" baseline="0" dirty="0" smtClean="0"/>
              <a:t>Scientific Calculator</a:t>
            </a:r>
          </a:p>
          <a:p>
            <a:r>
              <a:rPr lang="en-US" baseline="0" dirty="0" smtClean="0"/>
              <a:t>= w/ show steps, </a:t>
            </a:r>
          </a:p>
          <a:p>
            <a:r>
              <a:rPr lang="en-US" baseline="0" dirty="0" smtClean="0"/>
              <a:t>STEM Learning Tool</a:t>
            </a:r>
          </a:p>
          <a:p>
            <a:r>
              <a:rPr lang="en-US" baseline="0" dirty="0" smtClean="0"/>
              <a:t>= promotes socratic thinking and “inquiry based learning” </a:t>
            </a:r>
          </a:p>
          <a:p>
            <a:r>
              <a:rPr lang="en-US" baseline="0" dirty="0" smtClean="0"/>
              <a:t>= Algebra crisis</a:t>
            </a:r>
          </a:p>
          <a:p>
            <a:r>
              <a:rPr lang="en-US" baseline="0" dirty="0" smtClean="0"/>
              <a:t>Socratic Learning</a:t>
            </a:r>
          </a:p>
          <a:p>
            <a:r>
              <a:rPr lang="en-US" baseline="0" dirty="0" smtClean="0"/>
              <a:t>= the question becomes more important than the answer, student driven/centered learning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5C0FC-A09D-D349-BE4A-397F3E44CF9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5C0FC-A09D-D349-BE4A-397F3E44CF9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5C0FC-A09D-D349-BE4A-397F3E44CF9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5C0FC-A09D-D349-BE4A-397F3E44CF9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5C0FC-A09D-D349-BE4A-397F3E44CF9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</a:t>
            </a:r>
            <a:r>
              <a:rPr lang="en-US" baseline="0" dirty="0" smtClean="0"/>
              <a:t> Library</a:t>
            </a:r>
          </a:p>
          <a:p>
            <a:r>
              <a:rPr lang="en-US" baseline="0" dirty="0" smtClean="0"/>
              <a:t>= real-time data</a:t>
            </a:r>
          </a:p>
          <a:p>
            <a:r>
              <a:rPr lang="en-US" baseline="0" dirty="0" smtClean="0"/>
              <a:t>Scientific Calculator</a:t>
            </a:r>
          </a:p>
          <a:p>
            <a:r>
              <a:rPr lang="en-US" baseline="0" dirty="0" smtClean="0"/>
              <a:t>= w/ show steps, </a:t>
            </a:r>
          </a:p>
          <a:p>
            <a:r>
              <a:rPr lang="en-US" baseline="0" dirty="0" smtClean="0"/>
              <a:t>STEM Learning Tool</a:t>
            </a:r>
          </a:p>
          <a:p>
            <a:r>
              <a:rPr lang="en-US" baseline="0" dirty="0" smtClean="0"/>
              <a:t>= promotes socratic thinking and “inquiry based learning” </a:t>
            </a:r>
          </a:p>
          <a:p>
            <a:r>
              <a:rPr lang="en-US" baseline="0" dirty="0" smtClean="0"/>
              <a:t>= Algebra crisis</a:t>
            </a:r>
          </a:p>
          <a:p>
            <a:r>
              <a:rPr lang="en-US" baseline="0" dirty="0" smtClean="0"/>
              <a:t>Socratic Learning</a:t>
            </a:r>
          </a:p>
          <a:p>
            <a:r>
              <a:rPr lang="en-US" baseline="0" dirty="0" smtClean="0"/>
              <a:t>= the question becomes more important than the answer, student driven/centered learning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5C0FC-A09D-D349-BE4A-397F3E44CF9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5C0FC-A09D-D349-BE4A-397F3E44CF9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>
  <p:cSld name="Interstiti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5334000"/>
            <a:ext cx="9150048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86" tIns="43243" rIns="86486" bIns="43243" anchor="ctr"/>
          <a:lstStyle/>
          <a:p>
            <a:pPr algn="ctr" defTabSz="86493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3022" y="5667376"/>
            <a:ext cx="9147024" cy="1190625"/>
            <a:chOff x="-3765" y="4880373"/>
            <a:chExt cx="9147765" cy="199413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5548" y="5134625"/>
              <a:ext cx="9108452" cy="83753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D819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864931">
                <a:defRPr/>
              </a:pPr>
              <a:endParaRPr lang="en-US" dirty="0">
                <a:solidFill>
                  <a:prstClr val="white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0" y="4883887"/>
              <a:ext cx="9144000" cy="19906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8000"/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64931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 userDrawn="1"/>
        </p:nvSpPr>
        <p:spPr>
          <a:xfrm>
            <a:off x="4572000" y="6642201"/>
            <a:ext cx="4572000" cy="210441"/>
          </a:xfrm>
          <a:prstGeom prst="rect">
            <a:avLst/>
          </a:prstGeom>
        </p:spPr>
        <p:txBody>
          <a:bodyPr lIns="86486" tIns="43243" rIns="86486" bIns="43243">
            <a:spAutoFit/>
          </a:bodyPr>
          <a:lstStyle/>
          <a:p>
            <a:pPr algn="r" defTabSz="864931">
              <a:defRPr/>
            </a:pPr>
            <a:r>
              <a:rPr lang="en-US" sz="800" dirty="0">
                <a:solidFill>
                  <a:srgbClr val="FF9966"/>
                </a:solidFill>
                <a:ea typeface="ＭＳ Ｐゴシック" charset="-128"/>
                <a:cs typeface="ＭＳ Ｐゴシック" charset="-128"/>
              </a:rPr>
              <a:t>© 2010 Wolfram Alpha  LLC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>
            <a:sp3d prstMaterial="softEdge">
              <a:bevelT w="25400" h="25400"/>
            </a:sp3d>
          </a:bodyPr>
          <a:lstStyle>
            <a:lvl1pPr algn="r">
              <a:defRPr sz="45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9"/>
            <a:ext cx="7772400" cy="1199705"/>
          </a:xfrm>
        </p:spPr>
        <p:txBody>
          <a:bodyPr lIns="43243" rIns="43243"/>
          <a:lstStyle>
            <a:lvl1pPr marL="0" marR="60539" indent="0" algn="r">
              <a:buNone/>
              <a:defRPr>
                <a:solidFill>
                  <a:schemeClr val="tx2"/>
                </a:solidFill>
              </a:defRPr>
            </a:lvl1pPr>
            <a:lvl2pPr marL="432427" indent="0" algn="ctr">
              <a:buNone/>
            </a:lvl2pPr>
            <a:lvl3pPr marL="864854" indent="0" algn="ctr">
              <a:buNone/>
            </a:lvl3pPr>
            <a:lvl4pPr marL="1297280" indent="0" algn="ctr">
              <a:buNone/>
            </a:lvl4pPr>
            <a:lvl5pPr marL="1729708" indent="0" algn="ctr">
              <a:buNone/>
            </a:lvl5pPr>
            <a:lvl6pPr marL="2162134" indent="0" algn="ctr">
              <a:buNone/>
            </a:lvl6pPr>
            <a:lvl7pPr marL="2594562" indent="0" algn="ctr">
              <a:buNone/>
            </a:lvl7pPr>
            <a:lvl8pPr marL="3026988" indent="0" algn="ctr">
              <a:buNone/>
            </a:lvl8pPr>
            <a:lvl9pPr marL="3459415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>
                <a:latin typeface="Calibri" pitchFamily="34" charset="0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D819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/>
          </p:cNvSpPr>
          <p:nvPr userDrawn="1"/>
        </p:nvSpPr>
        <p:spPr bwMode="auto">
          <a:xfrm>
            <a:off x="-6042" y="6172200"/>
            <a:ext cx="5111443" cy="699920"/>
          </a:xfrm>
          <a:prstGeom prst="rtTriangle">
            <a:avLst/>
          </a:prstGeom>
          <a:solidFill>
            <a:srgbClr val="F5812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93" tIns="43247" rIns="86493" bIns="43247"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1" y="6171903"/>
            <a:ext cx="6171595" cy="6860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D819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6493" tIns="43247" rIns="86493" bIns="43247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5" name="Straight Connector 14"/>
          <p:cNvCxnSpPr>
            <a:stCxn id="14" idx="0"/>
            <a:endCxn id="14" idx="4"/>
          </p:cNvCxnSpPr>
          <p:nvPr userDrawn="1"/>
        </p:nvCxnSpPr>
        <p:spPr>
          <a:xfrm rot="16200000" flipH="1">
            <a:off x="2199719" y="3966439"/>
            <a:ext cx="699920" cy="511144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6595" y="275333"/>
            <a:ext cx="8230810" cy="1143000"/>
          </a:xfrm>
          <a:prstGeom prst="rect">
            <a:avLst/>
          </a:prstGeom>
        </p:spPr>
        <p:txBody>
          <a:bodyPr vert="horz" lIns="86493" tIns="43247" rIns="86493" bIns="43247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2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6595" y="1480841"/>
            <a:ext cx="8230810" cy="45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6749899" y="4466776"/>
            <a:ext cx="4572000" cy="210449"/>
          </a:xfrm>
          <a:prstGeom prst="rect">
            <a:avLst/>
          </a:prstGeom>
        </p:spPr>
        <p:txBody>
          <a:bodyPr lIns="86493" tIns="43247" rIns="86493" bIns="43247">
            <a:spAutoFit/>
          </a:bodyPr>
          <a:lstStyle/>
          <a:p>
            <a:pPr defTabSz="914400">
              <a:defRPr/>
            </a:pPr>
            <a:r>
              <a:rPr lang="en-US" sz="800" dirty="0">
                <a:solidFill>
                  <a:prstClr val="white">
                    <a:lumMod val="85000"/>
                  </a:prstClr>
                </a:solidFill>
                <a:ea typeface="ＭＳ Ｐゴシック" charset="-128"/>
                <a:cs typeface="ＭＳ Ｐゴシック" charset="-128"/>
              </a:rPr>
              <a:t>© 2010 Wolfram Alpha  LLC</a:t>
            </a:r>
          </a:p>
        </p:txBody>
      </p:sp>
      <p:pic>
        <p:nvPicPr>
          <p:cNvPr id="1034" name="Picture 10" descr="WolframAlphaLogo_Print [Converted]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629703" y="6401098"/>
            <a:ext cx="2051654" cy="33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kern="1200">
          <a:solidFill>
            <a:srgbClr val="D81921"/>
          </a:solidFill>
          <a:latin typeface="Georgia" pitchFamily="18" charset="0"/>
          <a:ea typeface="ＭＳ Ｐゴシック" charset="-128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rgbClr val="D81921"/>
          </a:solidFill>
          <a:latin typeface="Georgia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rgbClr val="D81921"/>
          </a:solidFill>
          <a:latin typeface="Georgia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rgbClr val="D81921"/>
          </a:solidFill>
          <a:latin typeface="Georgia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rgbClr val="D81921"/>
          </a:solidFill>
          <a:latin typeface="Georgia" charset="0"/>
          <a:ea typeface="ＭＳ Ｐゴシック" charset="-128"/>
        </a:defRPr>
      </a:lvl5pPr>
      <a:lvl6pPr marL="432465" algn="l" rtl="0" fontAlgn="base">
        <a:spcBef>
          <a:spcPct val="0"/>
        </a:spcBef>
        <a:spcAft>
          <a:spcPct val="0"/>
        </a:spcAft>
        <a:defRPr sz="3900">
          <a:solidFill>
            <a:srgbClr val="D81921"/>
          </a:solidFill>
          <a:latin typeface="Georgia" charset="0"/>
          <a:ea typeface="ＭＳ Ｐゴシック" charset="-128"/>
        </a:defRPr>
      </a:lvl6pPr>
      <a:lvl7pPr marL="864931" algn="l" rtl="0" fontAlgn="base">
        <a:spcBef>
          <a:spcPct val="0"/>
        </a:spcBef>
        <a:spcAft>
          <a:spcPct val="0"/>
        </a:spcAft>
        <a:defRPr sz="3900">
          <a:solidFill>
            <a:srgbClr val="D81921"/>
          </a:solidFill>
          <a:latin typeface="Georgia" charset="0"/>
          <a:ea typeface="ＭＳ Ｐゴシック" charset="-128"/>
        </a:defRPr>
      </a:lvl7pPr>
      <a:lvl8pPr marL="1297396" algn="l" rtl="0" fontAlgn="base">
        <a:spcBef>
          <a:spcPct val="0"/>
        </a:spcBef>
        <a:spcAft>
          <a:spcPct val="0"/>
        </a:spcAft>
        <a:defRPr sz="3900">
          <a:solidFill>
            <a:srgbClr val="D81921"/>
          </a:solidFill>
          <a:latin typeface="Georgia" charset="0"/>
          <a:ea typeface="ＭＳ Ｐゴシック" charset="-128"/>
        </a:defRPr>
      </a:lvl8pPr>
      <a:lvl9pPr marL="1729862" algn="l" rtl="0" fontAlgn="base">
        <a:spcBef>
          <a:spcPct val="0"/>
        </a:spcBef>
        <a:spcAft>
          <a:spcPct val="0"/>
        </a:spcAft>
        <a:defRPr sz="3900">
          <a:solidFill>
            <a:srgbClr val="D81921"/>
          </a:solidFill>
          <a:latin typeface="Georgia" charset="0"/>
          <a:ea typeface="ＭＳ Ｐゴシック" charset="-128"/>
        </a:defRPr>
      </a:lvl9pPr>
    </p:titleStyle>
    <p:bodyStyle>
      <a:lvl1pPr marL="345372" indent="-241761" algn="l" rtl="0" eaLnBrk="0" fontAlgn="base" hangingPunct="0">
        <a:spcBef>
          <a:spcPts val="378"/>
        </a:spcBef>
        <a:spcAft>
          <a:spcPct val="0"/>
        </a:spcAft>
        <a:buClr>
          <a:schemeClr val="accent1"/>
        </a:buClr>
        <a:buSzPct val="68000"/>
        <a:buFont typeface="Wingdings 3" charset="2"/>
        <a:buChar char=""/>
        <a:defRPr sz="2600" kern="1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1pPr>
      <a:lvl2pPr marL="587132" indent="-216233" algn="l" rtl="0" eaLnBrk="0" fontAlgn="base" hangingPunct="0">
        <a:spcBef>
          <a:spcPts val="307"/>
        </a:spcBef>
        <a:spcAft>
          <a:spcPct val="0"/>
        </a:spcAft>
        <a:buClr>
          <a:schemeClr val="accent1"/>
        </a:buClr>
        <a:buFont typeface="Verdana" charset="0"/>
        <a:buChar char="◦"/>
        <a:defRPr sz="2200" kern="1200">
          <a:solidFill>
            <a:schemeClr val="tx1"/>
          </a:solidFill>
          <a:latin typeface="Calibri" pitchFamily="34" charset="0"/>
          <a:ea typeface="ＭＳ Ｐゴシック" charset="-128"/>
          <a:cs typeface="+mn-cs"/>
        </a:defRPr>
      </a:lvl2pPr>
      <a:lvl3pPr marL="812375" indent="-216233" algn="l" rtl="0" eaLnBrk="0" fontAlgn="base" hangingPunct="0">
        <a:spcBef>
          <a:spcPts val="331"/>
        </a:spcBef>
        <a:spcAft>
          <a:spcPct val="0"/>
        </a:spcAft>
        <a:buClr>
          <a:schemeClr val="accent2"/>
        </a:buClr>
        <a:buSzPct val="100000"/>
        <a:buFont typeface="Wingdings 2" charset="2"/>
        <a:buChar char="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+mn-cs"/>
        </a:defRPr>
      </a:lvl3pPr>
      <a:lvl4pPr marL="1081164" indent="-216233" algn="l" rtl="0" eaLnBrk="0" fontAlgn="base" hangingPunct="0">
        <a:spcBef>
          <a:spcPts val="331"/>
        </a:spcBef>
        <a:spcAft>
          <a:spcPct val="0"/>
        </a:spcAft>
        <a:buClr>
          <a:schemeClr val="accent2"/>
        </a:buClr>
        <a:buFont typeface="Wingdings 2" charset="2"/>
        <a:buChar char=""/>
        <a:defRPr sz="1800" kern="1200">
          <a:solidFill>
            <a:schemeClr val="tx1"/>
          </a:solidFill>
          <a:latin typeface="Calibri" pitchFamily="34" charset="0"/>
          <a:ea typeface="ＭＳ Ｐゴシック" charset="-128"/>
          <a:cs typeface="+mn-cs"/>
        </a:defRPr>
      </a:lvl4pPr>
      <a:lvl5pPr marL="1297396" indent="-216233" algn="l" rtl="0" eaLnBrk="0" fontAlgn="base" hangingPunct="0">
        <a:spcBef>
          <a:spcPts val="331"/>
        </a:spcBef>
        <a:spcAft>
          <a:spcPct val="0"/>
        </a:spcAft>
        <a:buClr>
          <a:schemeClr val="accent2"/>
        </a:buClr>
        <a:buFont typeface="Wingdings 2" charset="2"/>
        <a:buChar char=""/>
        <a:defRPr kern="1200">
          <a:solidFill>
            <a:schemeClr val="tx1"/>
          </a:solidFill>
          <a:latin typeface="Calibri" pitchFamily="34" charset="0"/>
          <a:ea typeface="ＭＳ Ｐゴシック" charset="-128"/>
          <a:cs typeface="+mn-cs"/>
        </a:defRPr>
      </a:lvl5pPr>
      <a:lvl6pPr marL="1513629" indent="-216233" algn="l" rtl="0" eaLnBrk="1" latinLnBrk="0" hangingPunct="1">
        <a:spcBef>
          <a:spcPts val="331"/>
        </a:spcBef>
        <a:buClr>
          <a:schemeClr val="accent3"/>
        </a:buClr>
        <a:buFont typeface="Wingdings 2"/>
        <a:buChar char="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729862" indent="-216233" algn="l" rtl="0" eaLnBrk="1" latinLnBrk="0" hangingPunct="1">
        <a:spcBef>
          <a:spcPts val="331"/>
        </a:spcBef>
        <a:buClr>
          <a:schemeClr val="accent3"/>
        </a:buClr>
        <a:buFont typeface="Wingdings 2"/>
        <a:buChar char="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46095" indent="-216233" algn="l" rtl="0" eaLnBrk="1" latinLnBrk="0" hangingPunct="1">
        <a:spcBef>
          <a:spcPts val="331"/>
        </a:spcBef>
        <a:buClr>
          <a:schemeClr val="accent3"/>
        </a:buClr>
        <a:buFont typeface="Wingdings 2"/>
        <a:buChar char="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162327" indent="-216233" algn="l" rtl="0" eaLnBrk="1" latinLnBrk="0" hangingPunct="1">
        <a:spcBef>
          <a:spcPts val="331"/>
        </a:spcBef>
        <a:buClr>
          <a:schemeClr val="accent3"/>
        </a:buClr>
        <a:buFont typeface="Wingdings 2"/>
        <a:buChar char="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324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649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973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298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1623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5947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0272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4597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wolframalpha.com/widgets/" TargetMode="External"/><Relationship Id="rId4" Type="http://schemas.openxmlformats.org/officeDocument/2006/relationships/hyperlink" Target="http://www.wolframalpha.com/example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olframalpha.com/educator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hyperlink" Target="http://developer.wolframalpha.com/widget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wolframalpha.com/input/?i=Syndney,+Australia+to+Los+Angeles,+California" TargetMode="External"/><Relationship Id="rId12" Type="http://schemas.openxmlformats.org/officeDocument/2006/relationships/hyperlink" Target="http://www.wolframalpha.com/input/?i=synonyms+of+nice" TargetMode="External"/><Relationship Id="rId13" Type="http://schemas.openxmlformats.org/officeDocument/2006/relationships/hyperlink" Target="http://www.wolframalpha.com/input/?i=define+filibuster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wolframalpha.com/input/?i=x%5E3+-+4x%5E2+++6x+-+24+=+0" TargetMode="External"/><Relationship Id="rId4" Type="http://schemas.openxmlformats.org/officeDocument/2006/relationships/hyperlink" Target="http://www.wolframalpha.com/input/?i=ISS+INSAT-1A" TargetMode="External"/><Relationship Id="rId5" Type="http://schemas.openxmlformats.org/officeDocument/2006/relationships/hyperlink" Target="http://www.wolframalpha.com/input/?i=ISS+INSAT-1D" TargetMode="External"/><Relationship Id="rId6" Type="http://schemas.openxmlformats.org/officeDocument/2006/relationships/hyperlink" Target="http://www.wolframalpha.com/input/?i=sales+tax+New+York+City,+Chicago,+Los+Angeles" TargetMode="External"/><Relationship Id="rId7" Type="http://schemas.openxmlformats.org/officeDocument/2006/relationships/hyperlink" Target="http://www.wolframalpha.com/input/?i=AAGCTAGCTAGC" TargetMode="External"/><Relationship Id="rId8" Type="http://schemas.openxmlformats.org/officeDocument/2006/relationships/hyperlink" Target="http://www.wolframalpha.com/input/?i=silver,+gold" TargetMode="External"/><Relationship Id="rId9" Type="http://schemas.openxmlformats.org/officeDocument/2006/relationships/hyperlink" Target="http://www.wolframalpha.com/input/?i=tides+Seattle+3:00pm+tomorrow" TargetMode="External"/><Relationship Id="rId10" Type="http://schemas.openxmlformats.org/officeDocument/2006/relationships/hyperlink" Target="http://www.wolframalpha.com/input/?i=President+of+Mexico+in+195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holland/Desktop/WA%20Docs/Presos/Demo5.mp4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WolframAlphaLogo_Print [Converted].ep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298" y="2562820"/>
            <a:ext cx="3424464" cy="559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4227133" y="2895452"/>
            <a:ext cx="1218903" cy="0"/>
          </a:xfrm>
          <a:prstGeom prst="line">
            <a:avLst/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84588" y="2600985"/>
            <a:ext cx="37801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Education</a:t>
            </a:r>
            <a:endParaRPr lang="en-US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194219"/>
            <a:ext cx="3432302" cy="4812486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   Use a query, series of queries, or widgets to drive student inquiry, explore relationships between variables, and bring a lesson to life!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595" y="51218"/>
            <a:ext cx="8369116" cy="1143000"/>
          </a:xfrm>
        </p:spPr>
        <p:txBody>
          <a:bodyPr anchor="ctr">
            <a:normAutofit/>
          </a:bodyPr>
          <a:lstStyle/>
          <a:p>
            <a:r>
              <a:rPr lang="en-US" sz="3600" dirty="0" err="1" smtClean="0"/>
              <a:t>Wolfram|Alpha</a:t>
            </a:r>
            <a:r>
              <a:rPr lang="en-US" sz="3600" dirty="0" smtClean="0"/>
              <a:t> for Education</a:t>
            </a:r>
            <a:br>
              <a:rPr lang="en-US" sz="3600" dirty="0" smtClean="0"/>
            </a:br>
            <a:r>
              <a:rPr lang="en-US" sz="2000" dirty="0" err="1" smtClean="0"/>
              <a:t>www.wolframalpha.com</a:t>
            </a:r>
            <a:r>
              <a:rPr lang="en-US" sz="2000" dirty="0" smtClean="0"/>
              <a:t>/educators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302" y="1194217"/>
            <a:ext cx="5393409" cy="5063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595" y="1194218"/>
            <a:ext cx="8230810" cy="5132129"/>
          </a:xfrm>
        </p:spPr>
        <p:txBody>
          <a:bodyPr anchor="ctr"/>
          <a:lstStyle/>
          <a:p>
            <a:r>
              <a:rPr lang="en-US" dirty="0" err="1" smtClean="0"/>
              <a:t>Wolfram|Alpha</a:t>
            </a:r>
            <a:r>
              <a:rPr lang="en-US" dirty="0" smtClean="0"/>
              <a:t> for Education </a:t>
            </a:r>
          </a:p>
          <a:p>
            <a:pPr lvl="1"/>
            <a:r>
              <a:rPr lang="en-US" dirty="0" smtClean="0">
                <a:hlinkClick r:id="rId2"/>
              </a:rPr>
              <a:t>http://www.wolframalpha.com/educators/</a:t>
            </a:r>
            <a:endParaRPr lang="en-US" dirty="0" smtClean="0"/>
          </a:p>
          <a:p>
            <a:r>
              <a:rPr lang="en-US" dirty="0" err="1" smtClean="0"/>
              <a:t>Wolfram|Alpha</a:t>
            </a:r>
            <a:r>
              <a:rPr lang="en-US" dirty="0" smtClean="0"/>
              <a:t> Widget Builder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  <a:hlinkClick r:id="rId3"/>
              </a:rPr>
              <a:t>http://developer.wolframalpha.com/widgets/</a:t>
            </a:r>
            <a:endParaRPr lang="en-US" dirty="0" smtClean="0">
              <a:solidFill>
                <a:srgbClr val="000000"/>
              </a:solidFill>
              <a:latin typeface="Calibri"/>
              <a:ea typeface="Lucida Grande"/>
              <a:cs typeface="Calibri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Wolfram|Alpha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 Examples Page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  <a:hlinkClick r:id="rId4"/>
              </a:rPr>
              <a:t>http://www.wolframalpha.com/examples/</a:t>
            </a:r>
            <a:endParaRPr lang="en-US" dirty="0" smtClean="0">
              <a:solidFill>
                <a:srgbClr val="000000"/>
              </a:solidFill>
              <a:latin typeface="Calibri"/>
              <a:ea typeface="Lucida Grande"/>
              <a:cs typeface="Calibri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Calibri"/>
              <a:ea typeface="Lucida Grande"/>
              <a:cs typeface="Calibri"/>
            </a:endParaRPr>
          </a:p>
          <a:p>
            <a:endParaRPr lang="en-US" dirty="0" smtClean="0">
              <a:latin typeface="Calibri"/>
              <a:cs typeface="Calibri"/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595" y="51218"/>
            <a:ext cx="8230810" cy="1143000"/>
          </a:xfrm>
        </p:spPr>
        <p:txBody>
          <a:bodyPr/>
          <a:lstStyle/>
          <a:p>
            <a:r>
              <a:rPr lang="en-US" dirty="0" err="1" smtClean="0"/>
              <a:t>Wolfram|Alpha</a:t>
            </a:r>
            <a:r>
              <a:rPr lang="en-US" dirty="0" smtClean="0"/>
              <a:t> Resources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7294" y="4527749"/>
            <a:ext cx="8000111" cy="21544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i="1" dirty="0" smtClean="0"/>
              <a:t>Thank you for participating!</a:t>
            </a:r>
          </a:p>
          <a:p>
            <a:pPr algn="ctr"/>
            <a:endParaRPr lang="en-US" sz="2800" b="1" i="1" dirty="0" smtClean="0"/>
          </a:p>
          <a:p>
            <a:pPr algn="r"/>
            <a:r>
              <a:rPr lang="en-US" sz="2000" dirty="0" smtClean="0"/>
              <a:t>Holland Lincoln </a:t>
            </a:r>
          </a:p>
          <a:p>
            <a:pPr algn="r"/>
            <a:r>
              <a:rPr lang="en-US" sz="2000" dirty="0" smtClean="0"/>
              <a:t>Mgr of Education</a:t>
            </a:r>
          </a:p>
          <a:p>
            <a:pPr algn="r"/>
            <a:r>
              <a:rPr lang="en-US" sz="2000" dirty="0" err="1" smtClean="0"/>
              <a:t>holland@wolframalpha.com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63"/>
            <a:ext cx="82296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Wolfram|Alpha</a:t>
            </a:r>
            <a:r>
              <a:rPr lang="en-US" dirty="0" smtClean="0">
                <a:ea typeface="+mj-ea"/>
              </a:rPr>
              <a:t> in the Classroom</a:t>
            </a:r>
            <a:endParaRPr lang="en-US" sz="2667" dirty="0">
              <a:ea typeface="+mj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6595" y="1285875"/>
            <a:ext cx="8230810" cy="472082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725747" y="1178865"/>
          <a:ext cx="7867757" cy="524556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8-Point Star 10"/>
          <p:cNvSpPr/>
          <p:nvPr/>
        </p:nvSpPr>
        <p:spPr>
          <a:xfrm>
            <a:off x="3501967" y="2457659"/>
            <a:ext cx="2309195" cy="230936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Engaging Enriching Entertaining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Webinar Objectives</a:t>
            </a:r>
            <a:endParaRPr lang="en-US" dirty="0">
              <a:ea typeface="+mj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6595" y="1322653"/>
            <a:ext cx="8230810" cy="4800188"/>
          </a:xfrm>
        </p:spPr>
        <p:txBody>
          <a:bodyPr anchor="t"/>
          <a:lstStyle/>
          <a:p>
            <a:r>
              <a:rPr lang="en-US" sz="2800" dirty="0" smtClean="0">
                <a:latin typeface="Georgia"/>
                <a:cs typeface="Georgia"/>
              </a:rPr>
              <a:t>What is </a:t>
            </a:r>
            <a:r>
              <a:rPr lang="en-US" sz="2800" dirty="0" err="1" smtClean="0">
                <a:latin typeface="Georgia"/>
                <a:cs typeface="Georgia"/>
              </a:rPr>
              <a:t>Wolfram|Alpha</a:t>
            </a:r>
            <a:r>
              <a:rPr lang="en-US" sz="2800" dirty="0" smtClean="0">
                <a:latin typeface="Georgia"/>
                <a:cs typeface="Georgia"/>
              </a:rPr>
              <a:t>?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Georgia"/>
                <a:cs typeface="Georgia"/>
              </a:rPr>
              <a:t>Products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Georgia"/>
                <a:cs typeface="Georgia"/>
              </a:rPr>
              <a:t>Content</a:t>
            </a:r>
          </a:p>
          <a:p>
            <a:pPr>
              <a:buNone/>
            </a:pPr>
            <a:endParaRPr lang="en-US" sz="2800" dirty="0" smtClean="0">
              <a:latin typeface="Georgia"/>
              <a:cs typeface="Georgia"/>
            </a:endParaRPr>
          </a:p>
          <a:p>
            <a:r>
              <a:rPr lang="en-US" sz="2800" dirty="0" smtClean="0">
                <a:latin typeface="Georgia"/>
                <a:cs typeface="Georgia"/>
              </a:rPr>
              <a:t>Integrating </a:t>
            </a:r>
            <a:r>
              <a:rPr lang="en-US" sz="2800" dirty="0" err="1" smtClean="0">
                <a:latin typeface="Georgia"/>
                <a:cs typeface="Georgia"/>
              </a:rPr>
              <a:t>Wolfram|Alpha</a:t>
            </a:r>
            <a:r>
              <a:rPr lang="en-US" sz="2800" dirty="0" smtClean="0">
                <a:latin typeface="Georgia"/>
                <a:cs typeface="Georgia"/>
              </a:rPr>
              <a:t> into the classroom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eorgia"/>
                <a:cs typeface="Georgia"/>
              </a:rPr>
              <a:t>Educational Features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Georgia"/>
                <a:cs typeface="Georgia"/>
              </a:rPr>
              <a:t>Wolfram|Alpha</a:t>
            </a:r>
            <a:r>
              <a:rPr lang="en-US" sz="2400" dirty="0" smtClean="0">
                <a:solidFill>
                  <a:schemeClr val="tx1"/>
                </a:solidFill>
                <a:latin typeface="Georgia"/>
                <a:cs typeface="Georgia"/>
              </a:rPr>
              <a:t> Demo </a:t>
            </a:r>
          </a:p>
          <a:p>
            <a:pPr lvl="1"/>
            <a:endParaRPr lang="en-US" sz="2800" dirty="0" smtClean="0">
              <a:latin typeface="Georgia"/>
              <a:cs typeface="Georgia"/>
            </a:endParaRPr>
          </a:p>
          <a:p>
            <a:r>
              <a:rPr lang="en-US" sz="2800" dirty="0" smtClean="0">
                <a:latin typeface="Georgia"/>
                <a:cs typeface="Georgia"/>
              </a:rPr>
              <a:t>Widget Builder Demo </a:t>
            </a:r>
          </a:p>
          <a:p>
            <a:endParaRPr lang="en-US" sz="2800" dirty="0" smtClean="0">
              <a:latin typeface="Georgia"/>
              <a:cs typeface="Georgia"/>
            </a:endParaRPr>
          </a:p>
          <a:p>
            <a:endParaRPr lang="en-US" sz="2800" dirty="0" smtClean="0">
              <a:latin typeface="Georgia"/>
              <a:cs typeface="Georgia"/>
            </a:endParaRPr>
          </a:p>
          <a:p>
            <a:endParaRPr lang="en-US" sz="2800" dirty="0" smtClean="0">
              <a:latin typeface="Georgia"/>
              <a:cs typeface="Georgia"/>
            </a:endParaRPr>
          </a:p>
          <a:p>
            <a:endParaRPr lang="en-US" sz="28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595" y="200378"/>
            <a:ext cx="82308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Wolfram|Alpha is a </a:t>
            </a:r>
            <a:r>
              <a:rPr lang="en-US" dirty="0" smtClean="0">
                <a:latin typeface="Apple Chancery"/>
                <a:cs typeface="Apple Chancery"/>
              </a:rPr>
              <a:t>Knowledge </a:t>
            </a:r>
            <a:r>
              <a:rPr lang="en-US" dirty="0" smtClean="0">
                <a:latin typeface="Georgia"/>
                <a:cs typeface="Georgia"/>
              </a:rPr>
              <a:t>engine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75172" y="2474324"/>
            <a:ext cx="163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Natural Language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1850" y="2490819"/>
            <a:ext cx="2230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Dynamic Computation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75172" y="4635226"/>
            <a:ext cx="163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Curated Data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99306" y="4635226"/>
            <a:ext cx="2511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Computational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Aesthetics</a:t>
            </a:r>
            <a:endParaRPr lang="en-US" sz="2400" b="1" dirty="0">
              <a:solidFill>
                <a:srgbClr val="FFFFFF"/>
              </a:solidFill>
            </a:endParaRPr>
          </a:p>
        </p:txBody>
      </p:sp>
      <p:graphicFrame>
        <p:nvGraphicFramePr>
          <p:cNvPr id="20" name="Diagram 19"/>
          <p:cNvGraphicFramePr/>
          <p:nvPr/>
        </p:nvGraphicFramePr>
        <p:xfrm>
          <a:off x="1068292" y="1569513"/>
          <a:ext cx="6687116" cy="4466571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595" y="1418333"/>
            <a:ext cx="4397627" cy="4588371"/>
          </a:xfrm>
        </p:spPr>
        <p:txBody>
          <a:bodyPr/>
          <a:lstStyle/>
          <a:p>
            <a:r>
              <a:rPr lang="en-US" sz="2800" dirty="0" smtClean="0"/>
              <a:t>Google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Searches URLs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Thousands of results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Wikipedia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Community generated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Subjective, descriptive  results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595" y="186725"/>
            <a:ext cx="823081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Wolfram|Alpha</a:t>
            </a:r>
            <a:r>
              <a:rPr lang="en-US" dirty="0" smtClean="0"/>
              <a:t> versus Google &amp;  Wikipedia</a:t>
            </a:r>
            <a:endParaRPr lang="en-US" dirty="0"/>
          </a:p>
        </p:txBody>
      </p:sp>
      <p:sp>
        <p:nvSpPr>
          <p:cNvPr id="6" name="Line Callout 2 (Border and Accent Bar) 5"/>
          <p:cNvSpPr/>
          <p:nvPr/>
        </p:nvSpPr>
        <p:spPr>
          <a:xfrm>
            <a:off x="5374912" y="1761846"/>
            <a:ext cx="3441554" cy="2801546"/>
          </a:xfrm>
          <a:prstGeom prst="accentBorderCallout2">
            <a:avLst>
              <a:gd name="adj1" fmla="val 50071"/>
              <a:gd name="adj2" fmla="val -5467"/>
              <a:gd name="adj3" fmla="val 49750"/>
              <a:gd name="adj4" fmla="val -6370"/>
              <a:gd name="adj5" fmla="val 49550"/>
              <a:gd name="adj6" fmla="val -57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Wolfram|Alpha</a:t>
            </a:r>
            <a:r>
              <a:rPr lang="en-US" sz="2400" dirty="0" smtClean="0"/>
              <a:t> results are computed by </a:t>
            </a:r>
            <a:r>
              <a:rPr lang="en-US" sz="2400" u="sng" dirty="0" smtClean="0"/>
              <a:t>robust algorithms</a:t>
            </a:r>
            <a:r>
              <a:rPr lang="en-US" sz="2400" dirty="0" smtClean="0"/>
              <a:t> mapped to over </a:t>
            </a:r>
            <a:r>
              <a:rPr lang="en-US" sz="2400" u="sng" dirty="0" smtClean="0"/>
              <a:t>10 trillion pieces of data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Products</a:t>
            </a:r>
            <a:endParaRPr lang="en-US" dirty="0">
              <a:ea typeface="+mj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6595" y="1285875"/>
            <a:ext cx="8230810" cy="1032738"/>
          </a:xfrm>
        </p:spPr>
        <p:txBody>
          <a:bodyPr anchor="t"/>
          <a:lstStyle/>
          <a:p>
            <a:pPr marL="560811" indent="-457200">
              <a:buNone/>
            </a:pPr>
            <a:r>
              <a:rPr lang="en-US" sz="2400" dirty="0" err="1" smtClean="0">
                <a:latin typeface="Georgia"/>
                <a:cs typeface="Georgia"/>
              </a:rPr>
              <a:t>Wolfram|Alpha</a:t>
            </a:r>
            <a:r>
              <a:rPr lang="en-US" sz="2400" dirty="0" smtClean="0">
                <a:latin typeface="Georgia"/>
                <a:cs typeface="Georgia"/>
              </a:rPr>
              <a:t> Website</a:t>
            </a:r>
          </a:p>
          <a:p>
            <a:pPr marL="560811" indent="-457200">
              <a:buNone/>
            </a:pPr>
            <a:r>
              <a:rPr lang="en-US" sz="2000" dirty="0" err="1" smtClean="0">
                <a:solidFill>
                  <a:schemeClr val="tx1"/>
                </a:solidFill>
                <a:latin typeface="Georgia"/>
                <a:cs typeface="Georgia"/>
              </a:rPr>
              <a:t>www.wolframalpha.com</a:t>
            </a:r>
            <a:endParaRPr lang="en-US" sz="2000" dirty="0" smtClean="0">
              <a:solidFill>
                <a:schemeClr val="tx1"/>
              </a:solidFill>
              <a:latin typeface="Georgia"/>
              <a:cs typeface="Georgia"/>
            </a:endParaRPr>
          </a:p>
          <a:p>
            <a:pPr marL="802571" lvl="1" indent="-457200">
              <a:buNone/>
            </a:pPr>
            <a:endParaRPr lang="en-US" sz="2000" dirty="0" smtClean="0">
              <a:solidFill>
                <a:schemeClr val="tx1"/>
              </a:solidFill>
              <a:latin typeface="Georgia"/>
              <a:cs typeface="Georgia"/>
            </a:endParaRPr>
          </a:p>
          <a:p>
            <a:pPr marL="802571" lvl="1" indent="-457200">
              <a:buNone/>
            </a:pPr>
            <a:endParaRPr lang="en-US" sz="2000" dirty="0" smtClean="0">
              <a:solidFill>
                <a:schemeClr val="tx1"/>
              </a:solidFill>
              <a:latin typeface="Georgia"/>
              <a:cs typeface="Georgia"/>
            </a:endParaRPr>
          </a:p>
          <a:p>
            <a:pPr marL="560811" indent="-457200">
              <a:buFont typeface="+mj-lt"/>
              <a:buAutoNum type="arabicPeriod"/>
            </a:pPr>
            <a:endParaRPr lang="en-US" sz="2400" dirty="0" smtClean="0">
              <a:latin typeface="Georgia"/>
              <a:cs typeface="Georgia"/>
            </a:endParaRPr>
          </a:p>
          <a:p>
            <a:pPr marL="560811" indent="-457200">
              <a:buFont typeface="+mj-lt"/>
              <a:buAutoNum type="arabicPeriod"/>
            </a:pPr>
            <a:endParaRPr lang="en-US" sz="2400" dirty="0" smtClean="0">
              <a:solidFill>
                <a:srgbClr val="FF0000"/>
              </a:solidFill>
              <a:latin typeface="Georgia"/>
              <a:cs typeface="Georgia"/>
            </a:endParaRPr>
          </a:p>
          <a:p>
            <a:pPr marL="560811" indent="-457200">
              <a:buFont typeface="+mj-lt"/>
              <a:buAutoNum type="arabicPeriod"/>
            </a:pPr>
            <a:endParaRPr lang="en-US" sz="2400" dirty="0" smtClean="0">
              <a:solidFill>
                <a:srgbClr val="FF0000"/>
              </a:solidFill>
              <a:latin typeface="Georgia"/>
              <a:cs typeface="Georgia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Georgia"/>
              <a:cs typeface="Georgia"/>
            </a:endParaRPr>
          </a:p>
          <a:p>
            <a:pPr>
              <a:buNone/>
            </a:pPr>
            <a:endParaRPr lang="en-US" sz="24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379" y="2123688"/>
            <a:ext cx="1473459" cy="21526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6954" y="1285874"/>
            <a:ext cx="4724141" cy="8378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2379" y="4276320"/>
            <a:ext cx="2484421" cy="16232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2523" y="5006433"/>
            <a:ext cx="546406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0811" indent="-457200"/>
            <a:r>
              <a:rPr lang="en-US" sz="2400" dirty="0" err="1" smtClean="0">
                <a:latin typeface="Georgia"/>
                <a:cs typeface="Georgia"/>
              </a:rPr>
              <a:t>Wolfram|Alpha</a:t>
            </a:r>
            <a:r>
              <a:rPr lang="en-US" sz="2400" dirty="0" smtClean="0">
                <a:latin typeface="Georgia"/>
                <a:cs typeface="Georgia"/>
              </a:rPr>
              <a:t> API</a:t>
            </a:r>
          </a:p>
          <a:p>
            <a:pPr marL="560811" indent="-457200"/>
            <a:r>
              <a:rPr lang="en-US" sz="2000" i="1" dirty="0" smtClean="0">
                <a:latin typeface="Georgia"/>
                <a:cs typeface="Georgia"/>
              </a:rPr>
              <a:t>Tools for partners to leverage W|A engine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721594"/>
            <a:ext cx="57451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0811" indent="-457200"/>
            <a:r>
              <a:rPr lang="en-US" sz="2400" dirty="0" smtClean="0">
                <a:latin typeface="Georgia"/>
                <a:cs typeface="Georgia"/>
              </a:rPr>
              <a:t>Widget Builder</a:t>
            </a:r>
          </a:p>
          <a:p>
            <a:pPr marL="560811" indent="-457200"/>
            <a:r>
              <a:rPr lang="en-US" sz="2000" dirty="0" smtClean="0">
                <a:latin typeface="Georgia"/>
                <a:cs typeface="Georgia"/>
                <a:hlinkClick r:id="rId6"/>
              </a:rPr>
              <a:t>http://developer.wolframalpha.com/widgets/</a:t>
            </a:r>
            <a:endParaRPr lang="en-US" sz="2000" dirty="0" smtClean="0">
              <a:latin typeface="Georgia"/>
              <a:cs typeface="Georgia"/>
            </a:endParaRPr>
          </a:p>
          <a:p>
            <a:pPr marL="560811" indent="-457200"/>
            <a:r>
              <a:rPr lang="en-US" sz="2000" i="1" dirty="0" smtClean="0">
                <a:latin typeface="Georgia"/>
                <a:cs typeface="Georgia"/>
              </a:rPr>
              <a:t>A mini-app built on a W|A query</a:t>
            </a:r>
          </a:p>
          <a:p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8225" y="2540139"/>
            <a:ext cx="5950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0811" indent="-457200"/>
            <a:r>
              <a:rPr lang="en-US" sz="2400" dirty="0" err="1" smtClean="0">
                <a:latin typeface="Georgia"/>
                <a:cs typeface="Georgia"/>
              </a:rPr>
              <a:t>Wolfram|Alpha</a:t>
            </a:r>
            <a:r>
              <a:rPr lang="en-US" sz="2400" dirty="0" smtClean="0">
                <a:latin typeface="Georgia"/>
                <a:cs typeface="Georgia"/>
              </a:rPr>
              <a:t> App for </a:t>
            </a:r>
            <a:r>
              <a:rPr lang="en-US" sz="2400" dirty="0" err="1" smtClean="0">
                <a:latin typeface="Georgia"/>
                <a:cs typeface="Georgia"/>
              </a:rPr>
              <a:t>Smartphones</a:t>
            </a:r>
            <a:endParaRPr lang="en-US" sz="2400" dirty="0" smtClean="0">
              <a:latin typeface="Georgia"/>
              <a:cs typeface="Georgia"/>
            </a:endParaRPr>
          </a:p>
          <a:p>
            <a:pPr marL="560811" indent="-457200"/>
            <a:r>
              <a:rPr lang="en-US" sz="2000" i="1" dirty="0" smtClean="0">
                <a:latin typeface="Georgia"/>
                <a:cs typeface="Georgia"/>
              </a:rPr>
              <a:t>Learning at your fingertips!</a:t>
            </a:r>
          </a:p>
          <a:p>
            <a:pPr marL="560811" indent="-457200"/>
            <a:r>
              <a:rPr lang="en-US" sz="2000" i="1" dirty="0" smtClean="0">
                <a:latin typeface="Georgia"/>
                <a:cs typeface="Georgia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63"/>
            <a:ext cx="82296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Wolfram|Alpha</a:t>
            </a:r>
            <a:r>
              <a:rPr lang="en-US" dirty="0" smtClean="0">
                <a:ea typeface="+mj-ea"/>
              </a:rPr>
              <a:t> in the Classroom</a:t>
            </a:r>
            <a:endParaRPr lang="en-US" sz="2667" dirty="0">
              <a:ea typeface="+mj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6595" y="1285875"/>
            <a:ext cx="8230810" cy="472082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725747" y="1178865"/>
          <a:ext cx="7867757" cy="524556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8-Point Star 10"/>
          <p:cNvSpPr/>
          <p:nvPr/>
        </p:nvSpPr>
        <p:spPr>
          <a:xfrm>
            <a:off x="3501967" y="2457659"/>
            <a:ext cx="2309195" cy="230936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Engaging Enriching Entertaining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595" y="883393"/>
            <a:ext cx="8230810" cy="4781528"/>
          </a:xfrm>
        </p:spPr>
        <p:txBody>
          <a:bodyPr/>
          <a:lstStyle/>
          <a:p>
            <a:r>
              <a:rPr lang="en-US" dirty="0" smtClean="0"/>
              <a:t>Mathematics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Arithmetic, Algebra, Geometry, Calculus, Trigonometry, </a:t>
            </a:r>
            <a:r>
              <a:rPr lang="en-US" dirty="0" err="1" smtClean="0">
                <a:solidFill>
                  <a:srgbClr val="000000"/>
                </a:solidFill>
              </a:rPr>
              <a:t>Prob</a:t>
            </a:r>
            <a:r>
              <a:rPr lang="en-US" dirty="0" smtClean="0">
                <a:solidFill>
                  <a:srgbClr val="000000"/>
                </a:solidFill>
              </a:rPr>
              <a:t> and Stats</a:t>
            </a:r>
            <a:endParaRPr lang="en-US" dirty="0" smtClean="0">
              <a:solidFill>
                <a:srgbClr val="000000"/>
              </a:solidFill>
              <a:hlinkClick r:id="rId3"/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Science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Earth Science, Life Science, Biology, Chemistry, Physics, Astronomy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Social Sciences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Socioeconomics, Finance, Geography, History, Education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And more!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Engineering, Computational Science, Music, Food and Nutrition, Culture and Media</a:t>
            </a:r>
          </a:p>
          <a:p>
            <a:pPr lvl="1" algn="ctr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For a comprehensive list go to…</a:t>
            </a:r>
          </a:p>
          <a:p>
            <a:pPr lvl="1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http://</a:t>
            </a:r>
            <a:r>
              <a:rPr lang="en-US" sz="2400" dirty="0" err="1" smtClean="0">
                <a:solidFill>
                  <a:schemeClr val="tx1"/>
                </a:solidFill>
              </a:rPr>
              <a:t>www.wolframalpha.com</a:t>
            </a:r>
            <a:r>
              <a:rPr lang="en-US" sz="2400" dirty="0" smtClean="0">
                <a:solidFill>
                  <a:schemeClr val="tx1"/>
                </a:solidFill>
              </a:rPr>
              <a:t>/examples/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Hisotry Geography</a:t>
            </a:r>
            <a:endParaRPr lang="en-US" dirty="0" smtClean="0">
              <a:hlinkClick r:id="rId4"/>
            </a:endParaRPr>
          </a:p>
          <a:p>
            <a:pPr lvl="1"/>
            <a:r>
              <a:rPr lang="en-US" sz="2000" dirty="0" smtClean="0">
                <a:hlinkClick r:id="rId5"/>
              </a:rPr>
              <a:t>ISS INSAT-1D</a:t>
            </a:r>
            <a:endParaRPr lang="en-US" sz="2000" dirty="0" smtClean="0">
              <a:hlinkClick r:id="rId6"/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  <a:hlinkClick r:id="rId7"/>
              </a:rPr>
              <a:t>AAGCTAGCTAGC</a:t>
            </a:r>
            <a:endParaRPr lang="en-US" sz="2000" dirty="0" smtClean="0">
              <a:solidFill>
                <a:srgbClr val="000000"/>
              </a:solidFill>
              <a:latin typeface="Calibri"/>
              <a:ea typeface="Lucida Grande"/>
              <a:cs typeface="Calibri"/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  <a:hlinkClick r:id="rId8"/>
              </a:rPr>
              <a:t>Silver, gold</a:t>
            </a:r>
            <a:endParaRPr lang="en-US" sz="2000" dirty="0" smtClean="0">
              <a:solidFill>
                <a:srgbClr val="000000"/>
              </a:solidFill>
              <a:latin typeface="Calibri"/>
              <a:ea typeface="Lucida Grande"/>
              <a:cs typeface="Calibri"/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  <a:hlinkClick r:id="rId9"/>
              </a:rPr>
              <a:t>Tides, Seattle 3pm tomorrow</a:t>
            </a:r>
            <a:endParaRPr lang="en-US" sz="2000" dirty="0" smtClean="0">
              <a:solidFill>
                <a:srgbClr val="000000"/>
              </a:solidFill>
              <a:latin typeface="Calibri"/>
              <a:ea typeface="Lucida Grande"/>
              <a:cs typeface="Calibri"/>
            </a:endParaRPr>
          </a:p>
          <a:p>
            <a:r>
              <a:rPr lang="en-US" dirty="0" smtClean="0"/>
              <a:t>History/Geography</a:t>
            </a:r>
          </a:p>
          <a:p>
            <a:pPr lvl="1"/>
            <a:r>
              <a:rPr lang="en-US" sz="2000" dirty="0" smtClean="0">
                <a:hlinkClick r:id="rId10"/>
              </a:rPr>
              <a:t>President of Mexico in 1950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11"/>
              </a:rPr>
              <a:t>Sydney, Australia to Los Angeles, California</a:t>
            </a:r>
            <a:endParaRPr lang="en-US" sz="2000" dirty="0" smtClean="0"/>
          </a:p>
          <a:p>
            <a:r>
              <a:rPr lang="en-US" dirty="0" smtClean="0"/>
              <a:t>English</a:t>
            </a:r>
            <a:endParaRPr lang="en-US" dirty="0" smtClean="0">
              <a:hlinkClick r:id="rId4"/>
            </a:endParaRPr>
          </a:p>
          <a:p>
            <a:pPr lvl="1"/>
            <a:r>
              <a:rPr lang="en-US" sz="2000" dirty="0" smtClean="0">
                <a:hlinkClick r:id="rId12"/>
              </a:rPr>
              <a:t>Synonyms of nice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13"/>
              </a:rPr>
              <a:t>Define filibuster</a:t>
            </a:r>
            <a:endParaRPr lang="en-US" sz="2000" dirty="0" smtClean="0"/>
          </a:p>
          <a:p>
            <a:endParaRPr lang="en-US" dirty="0" smtClean="0">
              <a:hlinkClick r:id="rId4"/>
            </a:endParaRP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595" y="-179292"/>
            <a:ext cx="8230810" cy="1418333"/>
          </a:xfrm>
        </p:spPr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Demo5.mp4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620179" y="0"/>
            <a:ext cx="10679291" cy="600710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5799</TotalTime>
  <Words>523</Words>
  <Application>Microsoft Macintosh PowerPoint</Application>
  <PresentationFormat>On-screen Show (4:3)</PresentationFormat>
  <Paragraphs>141</Paragraphs>
  <Slides>11</Slides>
  <Notes>8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Slide 1</vt:lpstr>
      <vt:lpstr>Wolfram|Alpha in the Classroom</vt:lpstr>
      <vt:lpstr>Webinar Objectives</vt:lpstr>
      <vt:lpstr>Wolfram|Alpha is a Knowledge engine</vt:lpstr>
      <vt:lpstr>Wolfram|Alpha versus Google &amp;  Wikipedia</vt:lpstr>
      <vt:lpstr>Products</vt:lpstr>
      <vt:lpstr>Wolfram|Alpha in the Classroom</vt:lpstr>
      <vt:lpstr>Content</vt:lpstr>
      <vt:lpstr>Slide 9</vt:lpstr>
      <vt:lpstr>Wolfram|Alpha for Education www.wolframalpha.com/educators</vt:lpstr>
      <vt:lpstr>Wolfram|Alpha Resources</vt:lpstr>
    </vt:vector>
  </TitlesOfParts>
  <Company>Wri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Wolfram Employee</dc:creator>
  <cp:lastModifiedBy>Wolfram Employee</cp:lastModifiedBy>
  <cp:revision>41</cp:revision>
  <cp:lastPrinted>2010-08-26T20:00:49Z</cp:lastPrinted>
  <dcterms:created xsi:type="dcterms:W3CDTF">2010-09-13T19:38:12Z</dcterms:created>
  <dcterms:modified xsi:type="dcterms:W3CDTF">2010-09-13T23:10:56Z</dcterms:modified>
</cp:coreProperties>
</file>